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6" r:id="rId6"/>
  </p:sldMasterIdLst>
  <p:notesMasterIdLst>
    <p:notesMasterId r:id="rId29"/>
  </p:notesMasterIdLst>
  <p:sldIdLst>
    <p:sldId id="625" r:id="rId7"/>
    <p:sldId id="2147472321" r:id="rId8"/>
    <p:sldId id="2147472290" r:id="rId9"/>
    <p:sldId id="2147472291" r:id="rId10"/>
    <p:sldId id="2147472292" r:id="rId11"/>
    <p:sldId id="2147472311" r:id="rId12"/>
    <p:sldId id="258" r:id="rId13"/>
    <p:sldId id="260" r:id="rId14"/>
    <p:sldId id="261" r:id="rId15"/>
    <p:sldId id="2147472286" r:id="rId16"/>
    <p:sldId id="2147472293" r:id="rId17"/>
    <p:sldId id="2147472294" r:id="rId18"/>
    <p:sldId id="2147472295" r:id="rId19"/>
    <p:sldId id="2147472296" r:id="rId20"/>
    <p:sldId id="2147472297" r:id="rId21"/>
    <p:sldId id="2147472300" r:id="rId22"/>
    <p:sldId id="2147472301" r:id="rId23"/>
    <p:sldId id="2147472304" r:id="rId24"/>
    <p:sldId id="2147472305" r:id="rId25"/>
    <p:sldId id="2147472306" r:id="rId26"/>
    <p:sldId id="2147472307" r:id="rId27"/>
    <p:sldId id="214747231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77CE3C-DE0D-AE20-6C80-FACF41458F1A}" name="Federica Caraci" initials="FC" userId="S::itu0758c@amway.com::4345f9da-f753-42fe-9cbf-027ef4abfea7" providerId="AD"/>
  <p188:author id="{816CC04B-B74D-8320-EBB5-91DFF44F6764}" name="Olena Boldakova" initials="OB" userId="S::UAUOBOLD@amway.com::d23181d2-b3f0-404e-9d58-3fdaeb22c076" providerId="AD"/>
  <p188:author id="{47A9989D-8FE2-5460-F6E3-2AA62AA92F40}" name="Ahmed Shehata" initials="AS" userId="S::DEU0790Q@amway.com::8ff047c9-f602-4b2b-901f-e4e2ab41ced7" providerId="AD"/>
  <p188:author id="{3538A1A6-1DCC-3E9C-06E3-8A01934216FC}" name="Victoria Gorczyca" initials="" userId="S::plujkp8@amway.com::8e66b00f-7f20-43c9-9751-b01598888fa6" providerId="AD"/>
  <p188:author id="{8B00FFAB-4F23-526E-EF47-16A7DFB85C3B}" name="Juan Ricci" initials="JR" userId="S::plu07b5l@amway.com::d94fd20f-17cb-44d8-a0f1-823281491045" providerId="AD"/>
  <p188:author id="{6CA828AF-7985-1453-1740-39B48247C9C7}" name="Stella Lobefaro" initials="SL" userId="S::deuslobe@amway.com::1e0b162e-6200-45e1-be78-e7c423655d16" providerId="AD"/>
  <p188:author id="{00518BCE-9D7C-F879-CDCC-FD98ADA7A6DA}" name="Federica Caraci" initials="FC" userId="S::ITU0758C@amway.com::4345f9da-f753-42fe-9cbf-027ef4abfea7" providerId="AD"/>
  <p188:author id="{ADD6BAD8-0DBA-8F12-B892-8D6132D31B09}" name="Wojciech Fortuna" initials="WF" userId="S::wfortuna@grupa3.com.pl::50cdf3a5-9bee-484e-ad61-04e4f5ae3520" providerId="AD"/>
  <p188:author id="{69F6BFF6-3189-25C3-7D71-70B1115D728F}" name="Ahmed Shehata" initials="AS" userId="S::deu0790q@amway.com::8ff047c9-f602-4b2b-901f-e4e2ab41ced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ussi Anttila" initials="JA" lastIdx="3" clrIdx="0">
    <p:extLst>
      <p:ext uri="{19B8F6BF-5375-455C-9EA6-DF929625EA0E}">
        <p15:presenceInfo xmlns:p15="http://schemas.microsoft.com/office/powerpoint/2012/main" userId="38b6c564a786fd8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37B"/>
    <a:srgbClr val="D2B08B"/>
    <a:srgbClr val="0D7D86"/>
    <a:srgbClr val="0D0D0D"/>
    <a:srgbClr val="FFFFFF"/>
    <a:srgbClr val="6FB2CE"/>
    <a:srgbClr val="4A8FB2"/>
    <a:srgbClr val="376B85"/>
    <a:srgbClr val="244556"/>
    <a:srgbClr val="3566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91" autoAdjust="0"/>
    <p:restoredTop sz="94660"/>
  </p:normalViewPr>
  <p:slideViewPr>
    <p:cSldViewPr snapToGrid="0">
      <p:cViewPr varScale="1">
        <p:scale>
          <a:sx n="119" d="100"/>
          <a:sy n="119" d="100"/>
        </p:scale>
        <p:origin x="70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8/10/relationships/authors" Targe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commentAuthors" Target="commentAuthor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Ricci" userId="S::plu07b5l@amway.com::d94fd20f-17cb-44d8-a0f1-823281491045" providerId="AD" clId="Web-{E9554292-8128-36B8-9CF1-6A2C8C8CEA15}"/>
    <pc:docChg chg="">
      <pc:chgData name="Juan Ricci" userId="S::plu07b5l@amway.com::d94fd20f-17cb-44d8-a0f1-823281491045" providerId="AD" clId="Web-{E9554292-8128-36B8-9CF1-6A2C8C8CEA15}" dt="2024-03-11T11:25:43.944" v="0"/>
      <pc:docMkLst>
        <pc:docMk/>
      </pc:docMkLst>
      <pc:sldChg chg="modCm">
        <pc:chgData name="Juan Ricci" userId="S::plu07b5l@amway.com::d94fd20f-17cb-44d8-a0f1-823281491045" providerId="AD" clId="Web-{E9554292-8128-36B8-9CF1-6A2C8C8CEA15}" dt="2024-03-11T11:25:43.944" v="0"/>
        <pc:sldMkLst>
          <pc:docMk/>
          <pc:sldMk cId="2946328930" sldId="2147472301"/>
        </pc:sldMkLst>
        <pc:extLst>
          <p:ext xmlns:p="http://schemas.openxmlformats.org/presentationml/2006/main" uri="{D6D511B9-2390-475A-947B-AFAB55BFBCF1}">
            <pc226:cmChg xmlns:pc226="http://schemas.microsoft.com/office/powerpoint/2022/06/main/command" chg="">
              <pc226:chgData name="Juan Ricci" userId="S::plu07b5l@amway.com::d94fd20f-17cb-44d8-a0f1-823281491045" providerId="AD" clId="Web-{E9554292-8128-36B8-9CF1-6A2C8C8CEA15}" dt="2024-03-11T11:25:43.944" v="0"/>
              <pc2:cmMkLst xmlns:pc2="http://schemas.microsoft.com/office/powerpoint/2019/9/main/command">
                <pc:docMk/>
                <pc:sldMk cId="2946328930" sldId="2147472301"/>
                <pc2:cmMk id="{99A1F063-27CB-4EF2-9F6C-3D601C3C4B5D}"/>
              </pc2:cmMkLst>
              <pc226:cmRplyChg chg="add">
                <pc226:chgData name="Juan Ricci" userId="S::plu07b5l@amway.com::d94fd20f-17cb-44d8-a0f1-823281491045" providerId="AD" clId="Web-{E9554292-8128-36B8-9CF1-6A2C8C8CEA15}" dt="2024-03-11T11:25:43.944" v="0"/>
                <pc2:cmRplyMkLst xmlns:pc2="http://schemas.microsoft.com/office/powerpoint/2019/9/main/command">
                  <pc:docMk/>
                  <pc:sldMk cId="2946328930" sldId="2147472301"/>
                  <pc2:cmMk id="{99A1F063-27CB-4EF2-9F6C-3D601C3C4B5D}"/>
                  <pc2:cmRplyMk id="{32516157-5AF3-458A-A153-A01EDD2D06A2}"/>
                </pc2:cmRplyMkLst>
              </pc226:cmRplyChg>
            </pc226:cmChg>
          </p:ext>
        </pc:extLst>
      </pc:sldChg>
    </pc:docChg>
  </pc:docChgLst>
  <pc:docChgLst>
    <pc:chgData name="Federica Caraci" userId="S::itu0758c@amway.com::4345f9da-f753-42fe-9cbf-027ef4abfea7" providerId="AD" clId="Web-{5C56467B-A25A-115A-3F47-D3E5D3E0F8BF}"/>
    <pc:docChg chg="mod">
      <pc:chgData name="Federica Caraci" userId="S::itu0758c@amway.com::4345f9da-f753-42fe-9cbf-027ef4abfea7" providerId="AD" clId="Web-{5C56467B-A25A-115A-3F47-D3E5D3E0F8BF}" dt="2024-03-13T10:34:34.663" v="4"/>
      <pc:docMkLst>
        <pc:docMk/>
      </pc:docMkLst>
      <pc:sldChg chg="addCm">
        <pc:chgData name="Federica Caraci" userId="S::itu0758c@amway.com::4345f9da-f753-42fe-9cbf-027ef4abfea7" providerId="AD" clId="Web-{5C56467B-A25A-115A-3F47-D3E5D3E0F8BF}" dt="2024-03-13T10:33:58.053" v="3"/>
        <pc:sldMkLst>
          <pc:docMk/>
          <pc:sldMk cId="2760930994" sldId="258"/>
        </pc:sldMkLst>
        <pc:extLst>
          <p:ext xmlns:p="http://schemas.openxmlformats.org/presentationml/2006/main" uri="{D6D511B9-2390-475A-947B-AFAB55BFBCF1}">
            <pc226:cmChg xmlns:pc226="http://schemas.microsoft.com/office/powerpoint/2022/06/main/command" chg="add">
              <pc226:chgData name="Federica Caraci" userId="S::itu0758c@amway.com::4345f9da-f753-42fe-9cbf-027ef4abfea7" providerId="AD" clId="Web-{5C56467B-A25A-115A-3F47-D3E5D3E0F8BF}" dt="2024-03-13T10:33:58.053" v="3"/>
              <pc2:cmMkLst xmlns:pc2="http://schemas.microsoft.com/office/powerpoint/2019/9/main/command">
                <pc:docMk/>
                <pc:sldMk cId="2760930994" sldId="258"/>
                <pc2:cmMk id="{6A73DFD4-8B50-477F-B45A-35301C8CD3EF}"/>
              </pc2:cmMkLst>
            </pc226:cmChg>
          </p:ext>
        </pc:extLst>
      </pc:sldChg>
      <pc:sldChg chg="addCm">
        <pc:chgData name="Federica Caraci" userId="S::itu0758c@amway.com::4345f9da-f753-42fe-9cbf-027ef4abfea7" providerId="AD" clId="Web-{5C56467B-A25A-115A-3F47-D3E5D3E0F8BF}" dt="2024-03-13T10:34:34.663" v="4"/>
        <pc:sldMkLst>
          <pc:docMk/>
          <pc:sldMk cId="3793971872" sldId="2147472286"/>
        </pc:sldMkLst>
        <pc:extLst>
          <p:ext xmlns:p="http://schemas.openxmlformats.org/presentationml/2006/main" uri="{D6D511B9-2390-475A-947B-AFAB55BFBCF1}">
            <pc226:cmChg xmlns:pc226="http://schemas.microsoft.com/office/powerpoint/2022/06/main/command" chg="add">
              <pc226:chgData name="Federica Caraci" userId="S::itu0758c@amway.com::4345f9da-f753-42fe-9cbf-027ef4abfea7" providerId="AD" clId="Web-{5C56467B-A25A-115A-3F47-D3E5D3E0F8BF}" dt="2024-03-13T10:34:34.663" v="4"/>
              <pc2:cmMkLst xmlns:pc2="http://schemas.microsoft.com/office/powerpoint/2019/9/main/command">
                <pc:docMk/>
                <pc:sldMk cId="3793971872" sldId="2147472286"/>
                <pc2:cmMk id="{3EA3F469-9B44-41C0-A0E8-DE4323A4FE64}"/>
              </pc2:cmMkLst>
            </pc226:cmChg>
          </p:ext>
        </pc:extLst>
      </pc:sldChg>
      <pc:sldChg chg="modCm">
        <pc:chgData name="Federica Caraci" userId="S::itu0758c@amway.com::4345f9da-f753-42fe-9cbf-027ef4abfea7" providerId="AD" clId="Web-{5C56467B-A25A-115A-3F47-D3E5D3E0F8BF}" dt="2024-03-13T10:33:17.334" v="2"/>
        <pc:sldMkLst>
          <pc:docMk/>
          <pc:sldMk cId="2946328930" sldId="2147472301"/>
        </pc:sldMkLst>
        <pc:extLst>
          <p:ext xmlns:p="http://schemas.openxmlformats.org/presentationml/2006/main" uri="{D6D511B9-2390-475A-947B-AFAB55BFBCF1}">
            <pc226:cmChg xmlns:pc226="http://schemas.microsoft.com/office/powerpoint/2022/06/main/command" chg="">
              <pc226:chgData name="Federica Caraci" userId="S::itu0758c@amway.com::4345f9da-f753-42fe-9cbf-027ef4abfea7" providerId="AD" clId="Web-{5C56467B-A25A-115A-3F47-D3E5D3E0F8BF}" dt="2024-03-13T10:33:17.334" v="2"/>
              <pc2:cmMkLst xmlns:pc2="http://schemas.microsoft.com/office/powerpoint/2019/9/main/command">
                <pc:docMk/>
                <pc:sldMk cId="2946328930" sldId="2147472301"/>
                <pc2:cmMk id="{99A1F063-27CB-4EF2-9F6C-3D601C3C4B5D}"/>
              </pc2:cmMkLst>
              <pc226:cmRplyChg chg="add">
                <pc226:chgData name="Federica Caraci" userId="S::itu0758c@amway.com::4345f9da-f753-42fe-9cbf-027ef4abfea7" providerId="AD" clId="Web-{5C56467B-A25A-115A-3F47-D3E5D3E0F8BF}" dt="2024-03-13T10:33:08.881" v="1"/>
                <pc2:cmRplyMkLst xmlns:pc2="http://schemas.microsoft.com/office/powerpoint/2019/9/main/command">
                  <pc:docMk/>
                  <pc:sldMk cId="2946328930" sldId="2147472301"/>
                  <pc2:cmMk id="{99A1F063-27CB-4EF2-9F6C-3D601C3C4B5D}"/>
                  <pc2:cmRplyMk id="{6AC73609-2D54-4BD4-81C4-E85F4736F1A9}"/>
                </pc2:cmRplyMkLst>
              </pc226:cmRplyChg>
              <pc226:cmRplyChg chg="add">
                <pc226:chgData name="Federica Caraci" userId="S::itu0758c@amway.com::4345f9da-f753-42fe-9cbf-027ef4abfea7" providerId="AD" clId="Web-{5C56467B-A25A-115A-3F47-D3E5D3E0F8BF}" dt="2024-03-13T10:33:17.334" v="2"/>
                <pc2:cmRplyMkLst xmlns:pc2="http://schemas.microsoft.com/office/powerpoint/2019/9/main/command">
                  <pc:docMk/>
                  <pc:sldMk cId="2946328930" sldId="2147472301"/>
                  <pc2:cmMk id="{99A1F063-27CB-4EF2-9F6C-3D601C3C4B5D}"/>
                  <pc2:cmRplyMk id="{2165896F-8231-49E8-813F-06FEF67F59EC}"/>
                </pc2:cmRplyMkLst>
              </pc226:cmRplyChg>
            </pc226:cmChg>
          </p:ext>
        </pc:extLst>
      </pc:sldChg>
    </pc:docChg>
  </pc:docChgLst>
  <pc:docChgLst>
    <pc:chgData name="Federica Caraci" userId="4345f9da-f753-42fe-9cbf-027ef4abfea7" providerId="ADAL" clId="{0306B82F-D543-409F-BA15-FDEE5A201410}"/>
    <pc:docChg chg="custSel modSld">
      <pc:chgData name="Federica Caraci" userId="4345f9da-f753-42fe-9cbf-027ef4abfea7" providerId="ADAL" clId="{0306B82F-D543-409F-BA15-FDEE5A201410}" dt="2024-04-18T17:04:24.862" v="58"/>
      <pc:docMkLst>
        <pc:docMk/>
      </pc:docMkLst>
      <pc:sldChg chg="modSp mod addCm delCm">
        <pc:chgData name="Federica Caraci" userId="4345f9da-f753-42fe-9cbf-027ef4abfea7" providerId="ADAL" clId="{0306B82F-D543-409F-BA15-FDEE5A201410}" dt="2024-04-18T16:55:24.532" v="47"/>
        <pc:sldMkLst>
          <pc:docMk/>
          <pc:sldMk cId="2760930994" sldId="258"/>
        </pc:sldMkLst>
        <pc:spChg chg="mod">
          <ac:chgData name="Federica Caraci" userId="4345f9da-f753-42fe-9cbf-027ef4abfea7" providerId="ADAL" clId="{0306B82F-D543-409F-BA15-FDEE5A201410}" dt="2024-04-18T14:44:13.718" v="2" actId="20577"/>
          <ac:spMkLst>
            <pc:docMk/>
            <pc:sldMk cId="2760930994" sldId="258"/>
            <ac:spMk id="12" creationId="{127E7224-EA50-5084-3F3B-A0060656F6BF}"/>
          </ac:spMkLst>
        </pc:spChg>
        <pc:graphicFrameChg chg="modGraphic">
          <ac:chgData name="Federica Caraci" userId="4345f9da-f753-42fe-9cbf-027ef4abfea7" providerId="ADAL" clId="{0306B82F-D543-409F-BA15-FDEE5A201410}" dt="2024-04-18T16:53:50.062" v="32" actId="20577"/>
          <ac:graphicFrameMkLst>
            <pc:docMk/>
            <pc:sldMk cId="2760930994" sldId="258"/>
            <ac:graphicFrameMk id="7" creationId="{831D43D4-8995-51B0-DBCE-C0E6133BFC26}"/>
          </ac:graphicFrameMkLst>
        </pc:graphicFrameChg>
        <pc:graphicFrameChg chg="modGraphic">
          <ac:chgData name="Federica Caraci" userId="4345f9da-f753-42fe-9cbf-027ef4abfea7" providerId="ADAL" clId="{0306B82F-D543-409F-BA15-FDEE5A201410}" dt="2024-04-18T16:53:54.798" v="40" actId="20577"/>
          <ac:graphicFrameMkLst>
            <pc:docMk/>
            <pc:sldMk cId="2760930994" sldId="258"/>
            <ac:graphicFrameMk id="8" creationId="{605EA2F1-2355-A80F-CD02-171769420B95}"/>
          </ac:graphicFrameMkLst>
        </pc:graphicFrameChg>
        <pc:graphicFrameChg chg="modGraphic">
          <ac:chgData name="Federica Caraci" userId="4345f9da-f753-42fe-9cbf-027ef4abfea7" providerId="ADAL" clId="{0306B82F-D543-409F-BA15-FDEE5A201410}" dt="2024-04-18T16:54:00.780" v="46" actId="20577"/>
          <ac:graphicFrameMkLst>
            <pc:docMk/>
            <pc:sldMk cId="2760930994" sldId="258"/>
            <ac:graphicFrameMk id="9" creationId="{F78DD9D9-3E7F-D893-7386-837EBDD0C6A3}"/>
          </ac:graphicFrameMkLst>
        </pc:graphicFrameChg>
        <pc:graphicFrameChg chg="modGraphic">
          <ac:chgData name="Federica Caraci" userId="4345f9da-f753-42fe-9cbf-027ef4abfea7" providerId="ADAL" clId="{0306B82F-D543-409F-BA15-FDEE5A201410}" dt="2024-04-18T16:53:44.066" v="26" actId="20577"/>
          <ac:graphicFrameMkLst>
            <pc:docMk/>
            <pc:sldMk cId="2760930994" sldId="258"/>
            <ac:graphicFrameMk id="89" creationId="{CED7BC36-48E5-BD8D-D837-EB34775F9768}"/>
          </ac:graphicFrameMkLst>
        </pc:graphicFrameChg>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6:55:24.532" v="47"/>
              <pc2:cmMkLst xmlns:pc2="http://schemas.microsoft.com/office/powerpoint/2019/9/main/command">
                <pc:docMk/>
                <pc:sldMk cId="2760930994" sldId="258"/>
                <pc2:cmMk id="{D6555901-B94C-41BA-8C62-60F89413260C}"/>
              </pc2:cmMkLst>
            </pc226:cmChg>
            <pc226:cmChg xmlns:pc226="http://schemas.microsoft.com/office/powerpoint/2022/06/main/command" chg="add">
              <pc226:chgData name="Federica Caraci" userId="4345f9da-f753-42fe-9cbf-027ef4abfea7" providerId="ADAL" clId="{0306B82F-D543-409F-BA15-FDEE5A201410}" dt="2024-04-18T14:45:27.546" v="3"/>
              <pc2:cmMkLst xmlns:pc2="http://schemas.microsoft.com/office/powerpoint/2019/9/main/command">
                <pc:docMk/>
                <pc:sldMk cId="2760930994" sldId="258"/>
                <pc2:cmMk id="{4878AAD2-EC63-4927-9330-7D55618B6EB8}"/>
              </pc2:cmMkLst>
            </pc226:cmChg>
            <pc226:cmChg xmlns:pc226="http://schemas.microsoft.com/office/powerpoint/2022/06/main/command" chg="del">
              <pc226:chgData name="Federica Caraci" userId="4345f9da-f753-42fe-9cbf-027ef4abfea7" providerId="ADAL" clId="{0306B82F-D543-409F-BA15-FDEE5A201410}" dt="2024-04-18T14:43:44.832" v="1"/>
              <pc2:cmMkLst xmlns:pc2="http://schemas.microsoft.com/office/powerpoint/2019/9/main/command">
                <pc:docMk/>
                <pc:sldMk cId="2760930994" sldId="258"/>
                <pc2:cmMk id="{6A73DFD4-8B50-477F-B45A-35301C8CD3EF}"/>
              </pc2:cmMkLst>
            </pc226:cmChg>
          </p:ext>
        </pc:extLst>
      </pc:sldChg>
      <pc:sldChg chg="modCm">
        <pc:chgData name="Federica Caraci" userId="4345f9da-f753-42fe-9cbf-027ef4abfea7" providerId="ADAL" clId="{0306B82F-D543-409F-BA15-FDEE5A201410}" dt="2024-04-18T14:42:59.797" v="0"/>
        <pc:sldMkLst>
          <pc:docMk/>
          <pc:sldMk cId="3241226733" sldId="625"/>
        </pc:sldMkLst>
        <pc:extLst>
          <p:ext xmlns:p="http://schemas.openxmlformats.org/presentationml/2006/main" uri="{D6D511B9-2390-475A-947B-AFAB55BFBCF1}">
            <pc226:cmChg xmlns:pc226="http://schemas.microsoft.com/office/powerpoint/2022/06/main/command" chg="mod">
              <pc226:chgData name="Federica Caraci" userId="4345f9da-f753-42fe-9cbf-027ef4abfea7" providerId="ADAL" clId="{0306B82F-D543-409F-BA15-FDEE5A201410}" dt="2024-04-18T14:42:59.797" v="0"/>
              <pc2:cmMkLst xmlns:pc2="http://schemas.microsoft.com/office/powerpoint/2019/9/main/command">
                <pc:docMk/>
                <pc:sldMk cId="3241226733" sldId="625"/>
                <pc2:cmMk id="{6E1A6C6E-C34C-4786-B70A-E0280E7F4E56}"/>
              </pc2:cmMkLst>
            </pc226:cmChg>
          </p:ext>
        </pc:extLst>
      </pc:sldChg>
      <pc:sldChg chg="delSp modSp mod addCm delCm modCm">
        <pc:chgData name="Federica Caraci" userId="4345f9da-f753-42fe-9cbf-027ef4abfea7" providerId="ADAL" clId="{0306B82F-D543-409F-BA15-FDEE5A201410}" dt="2024-04-18T17:04:24.862" v="58"/>
        <pc:sldMkLst>
          <pc:docMk/>
          <pc:sldMk cId="3793971872" sldId="2147472286"/>
        </pc:sldMkLst>
        <pc:spChg chg="del">
          <ac:chgData name="Federica Caraci" userId="4345f9da-f753-42fe-9cbf-027ef4abfea7" providerId="ADAL" clId="{0306B82F-D543-409F-BA15-FDEE5A201410}" dt="2024-04-18T15:34:48.851" v="7" actId="478"/>
          <ac:spMkLst>
            <pc:docMk/>
            <pc:sldMk cId="3793971872" sldId="2147472286"/>
            <ac:spMk id="5" creationId="{95B90EBD-A48C-DFC3-BD93-B335E06337C0}"/>
          </ac:spMkLst>
        </pc:spChg>
        <pc:spChg chg="mod">
          <ac:chgData name="Federica Caraci" userId="4345f9da-f753-42fe-9cbf-027ef4abfea7" providerId="ADAL" clId="{0306B82F-D543-409F-BA15-FDEE5A201410}" dt="2024-04-18T15:34:29.474" v="5" actId="20577"/>
          <ac:spMkLst>
            <pc:docMk/>
            <pc:sldMk cId="3793971872" sldId="2147472286"/>
            <ac:spMk id="10" creationId="{E5F46E0F-482A-A969-4138-89E732A1A8C0}"/>
          </ac:spMkLst>
        </pc:spChg>
        <pc:graphicFrameChg chg="modGraphic">
          <ac:chgData name="Federica Caraci" userId="4345f9da-f753-42fe-9cbf-027ef4abfea7" providerId="ADAL" clId="{0306B82F-D543-409F-BA15-FDEE5A201410}" dt="2024-04-18T16:55:37.124" v="50" actId="20577"/>
          <ac:graphicFrameMkLst>
            <pc:docMk/>
            <pc:sldMk cId="3793971872" sldId="2147472286"/>
            <ac:graphicFrameMk id="29" creationId="{D83AFF97-17EE-1219-4C76-ED754359BEF9}"/>
          </ac:graphicFrameMkLst>
        </pc:graphicFrameChg>
        <pc:graphicFrameChg chg="modGraphic">
          <ac:chgData name="Federica Caraci" userId="4345f9da-f753-42fe-9cbf-027ef4abfea7" providerId="ADAL" clId="{0306B82F-D543-409F-BA15-FDEE5A201410}" dt="2024-04-18T16:55:42.772" v="56" actId="20577"/>
          <ac:graphicFrameMkLst>
            <pc:docMk/>
            <pc:sldMk cId="3793971872" sldId="2147472286"/>
            <ac:graphicFrameMk id="30" creationId="{5DBB2A1E-35D5-569C-7D0A-6FBE0585011D}"/>
          </ac:graphicFrameMkLst>
        </pc:graphicFrameChg>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6:56:01.876" v="57"/>
              <pc2:cmMkLst xmlns:pc2="http://schemas.microsoft.com/office/powerpoint/2019/9/main/command">
                <pc:docMk/>
                <pc:sldMk cId="3793971872" sldId="2147472286"/>
                <pc2:cmMk id="{3202DD26-A73C-47D2-A989-147645B0A33F}"/>
              </pc2:cmMkLst>
            </pc226:cmChg>
            <pc226:cmChg xmlns:pc226="http://schemas.microsoft.com/office/powerpoint/2022/06/main/command" chg="del">
              <pc226:chgData name="Federica Caraci" userId="4345f9da-f753-42fe-9cbf-027ef4abfea7" providerId="ADAL" clId="{0306B82F-D543-409F-BA15-FDEE5A201410}" dt="2024-04-18T14:45:59.899" v="4"/>
              <pc2:cmMkLst xmlns:pc2="http://schemas.microsoft.com/office/powerpoint/2019/9/main/command">
                <pc:docMk/>
                <pc:sldMk cId="3793971872" sldId="2147472286"/>
                <pc2:cmMk id="{3EA3F469-9B44-41C0-A0E8-DE4323A4FE64}"/>
              </pc2:cmMkLst>
            </pc226:cmChg>
            <pc226:cmChg xmlns:pc226="http://schemas.microsoft.com/office/powerpoint/2022/06/main/command" chg="mod">
              <pc226:chgData name="Federica Caraci" userId="4345f9da-f753-42fe-9cbf-027ef4abfea7" providerId="ADAL" clId="{0306B82F-D543-409F-BA15-FDEE5A201410}" dt="2024-04-18T17:04:24.862" v="58"/>
              <pc2:cmMkLst xmlns:pc2="http://schemas.microsoft.com/office/powerpoint/2019/9/main/command">
                <pc:docMk/>
                <pc:sldMk cId="3793971872" sldId="2147472286"/>
                <pc2:cmMk id="{869196BF-E093-4E56-A5A1-B7261BEA582E}"/>
              </pc2:cmMkLst>
            </pc226:cmChg>
            <pc226:cmChg xmlns:pc226="http://schemas.microsoft.com/office/powerpoint/2022/06/main/command" chg="add">
              <pc226:chgData name="Federica Caraci" userId="4345f9da-f753-42fe-9cbf-027ef4abfea7" providerId="ADAL" clId="{0306B82F-D543-409F-BA15-FDEE5A201410}" dt="2024-04-18T15:34:43.912" v="6"/>
              <pc2:cmMkLst xmlns:pc2="http://schemas.microsoft.com/office/powerpoint/2019/9/main/command">
                <pc:docMk/>
                <pc:sldMk cId="3793971872" sldId="2147472286"/>
                <pc2:cmMk id="{B0085ACC-87FD-44D1-ADA9-8C69A82BE36D}"/>
              </pc2:cmMkLst>
            </pc226:cmChg>
          </p:ext>
        </pc:extLst>
      </pc:sldChg>
      <pc:sldChg chg="addCm">
        <pc:chgData name="Federica Caraci" userId="4345f9da-f753-42fe-9cbf-027ef4abfea7" providerId="ADAL" clId="{0306B82F-D543-409F-BA15-FDEE5A201410}" dt="2024-04-18T15:36:43.131" v="9"/>
        <pc:sldMkLst>
          <pc:docMk/>
          <pc:sldMk cId="1284857399" sldId="2147472294"/>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5:36:35.097" v="8"/>
              <pc2:cmMkLst xmlns:pc2="http://schemas.microsoft.com/office/powerpoint/2019/9/main/command">
                <pc:docMk/>
                <pc:sldMk cId="1284857399" sldId="2147472294"/>
                <pc2:cmMk id="{0F49BCB9-2794-4F77-A9DE-B742A5487952}"/>
              </pc2:cmMkLst>
            </pc226:cmChg>
            <pc226:cmChg xmlns:pc226="http://schemas.microsoft.com/office/powerpoint/2022/06/main/command" chg="add">
              <pc226:chgData name="Federica Caraci" userId="4345f9da-f753-42fe-9cbf-027ef4abfea7" providerId="ADAL" clId="{0306B82F-D543-409F-BA15-FDEE5A201410}" dt="2024-04-18T15:36:43.131" v="9"/>
              <pc2:cmMkLst xmlns:pc2="http://schemas.microsoft.com/office/powerpoint/2019/9/main/command">
                <pc:docMk/>
                <pc:sldMk cId="1284857399" sldId="2147472294"/>
                <pc2:cmMk id="{5868E6D8-FC4C-480E-8F3C-99B268CC89A3}"/>
              </pc2:cmMkLst>
            </pc226:cmChg>
          </p:ext>
        </pc:extLst>
      </pc:sldChg>
      <pc:sldChg chg="addCm">
        <pc:chgData name="Federica Caraci" userId="4345f9da-f753-42fe-9cbf-027ef4abfea7" providerId="ADAL" clId="{0306B82F-D543-409F-BA15-FDEE5A201410}" dt="2024-04-18T15:37:04.473" v="11"/>
        <pc:sldMkLst>
          <pc:docMk/>
          <pc:sldMk cId="2391449313" sldId="214747229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5:36:54.398" v="10"/>
              <pc2:cmMkLst xmlns:pc2="http://schemas.microsoft.com/office/powerpoint/2019/9/main/command">
                <pc:docMk/>
                <pc:sldMk cId="2391449313" sldId="2147472295"/>
                <pc2:cmMk id="{1E9732A5-BED2-414C-8901-694F05304707}"/>
              </pc2:cmMkLst>
            </pc226:cmChg>
            <pc226:cmChg xmlns:pc226="http://schemas.microsoft.com/office/powerpoint/2022/06/main/command" chg="add">
              <pc226:chgData name="Federica Caraci" userId="4345f9da-f753-42fe-9cbf-027ef4abfea7" providerId="ADAL" clId="{0306B82F-D543-409F-BA15-FDEE5A201410}" dt="2024-04-18T15:37:04.473" v="11"/>
              <pc2:cmMkLst xmlns:pc2="http://schemas.microsoft.com/office/powerpoint/2019/9/main/command">
                <pc:docMk/>
                <pc:sldMk cId="2391449313" sldId="2147472295"/>
                <pc2:cmMk id="{38B977DD-4C6C-410A-8480-3BA72E4E7902}"/>
              </pc2:cmMkLst>
            </pc226:cmChg>
          </p:ext>
        </pc:extLst>
      </pc:sldChg>
      <pc:sldChg chg="addCm">
        <pc:chgData name="Federica Caraci" userId="4345f9da-f753-42fe-9cbf-027ef4abfea7" providerId="ADAL" clId="{0306B82F-D543-409F-BA15-FDEE5A201410}" dt="2024-04-18T15:37:45.381" v="13"/>
        <pc:sldMkLst>
          <pc:docMk/>
          <pc:sldMk cId="891647678" sldId="2147472297"/>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5:37:45.381" v="13"/>
              <pc2:cmMkLst xmlns:pc2="http://schemas.microsoft.com/office/powerpoint/2019/9/main/command">
                <pc:docMk/>
                <pc:sldMk cId="891647678" sldId="2147472297"/>
                <pc2:cmMk id="{18CA9D43-FF30-406A-9D4B-1A90C4E6BAFB}"/>
              </pc2:cmMkLst>
            </pc226:cmChg>
            <pc226:cmChg xmlns:pc226="http://schemas.microsoft.com/office/powerpoint/2022/06/main/command" chg="add">
              <pc226:chgData name="Federica Caraci" userId="4345f9da-f753-42fe-9cbf-027ef4abfea7" providerId="ADAL" clId="{0306B82F-D543-409F-BA15-FDEE5A201410}" dt="2024-04-18T15:37:28.510" v="12"/>
              <pc2:cmMkLst xmlns:pc2="http://schemas.microsoft.com/office/powerpoint/2019/9/main/command">
                <pc:docMk/>
                <pc:sldMk cId="891647678" sldId="2147472297"/>
                <pc2:cmMk id="{643514BF-9F6E-4E6D-8CE7-3EA3D30D2096}"/>
              </pc2:cmMkLst>
            </pc226:cmChg>
          </p:ext>
        </pc:extLst>
      </pc:sldChg>
      <pc:sldChg chg="modCm">
        <pc:chgData name="Federica Caraci" userId="4345f9da-f753-42fe-9cbf-027ef4abfea7" providerId="ADAL" clId="{0306B82F-D543-409F-BA15-FDEE5A201410}" dt="2024-04-18T15:38:39.141" v="14"/>
        <pc:sldMkLst>
          <pc:docMk/>
          <pc:sldMk cId="2946328930" sldId="2147472301"/>
        </pc:sldMkLst>
        <pc:extLst>
          <p:ext xmlns:p="http://schemas.openxmlformats.org/presentationml/2006/main" uri="{D6D511B9-2390-475A-947B-AFAB55BFBCF1}">
            <pc226:cmChg xmlns:pc226="http://schemas.microsoft.com/office/powerpoint/2022/06/main/command" chg="">
              <pc226:chgData name="Federica Caraci" userId="4345f9da-f753-42fe-9cbf-027ef4abfea7" providerId="ADAL" clId="{0306B82F-D543-409F-BA15-FDEE5A201410}" dt="2024-04-18T15:38:39.141" v="14"/>
              <pc2:cmMkLst xmlns:pc2="http://schemas.microsoft.com/office/powerpoint/2019/9/main/command">
                <pc:docMk/>
                <pc:sldMk cId="2946328930" sldId="2147472301"/>
                <pc2:cmMk id="{99A1F063-27CB-4EF2-9F6C-3D601C3C4B5D}"/>
              </pc2:cmMkLst>
              <pc226:cmRplyChg chg="add">
                <pc226:chgData name="Federica Caraci" userId="4345f9da-f753-42fe-9cbf-027ef4abfea7" providerId="ADAL" clId="{0306B82F-D543-409F-BA15-FDEE5A201410}" dt="2024-04-18T15:38:39.141" v="14"/>
                <pc2:cmRplyMkLst xmlns:pc2="http://schemas.microsoft.com/office/powerpoint/2019/9/main/command">
                  <pc:docMk/>
                  <pc:sldMk cId="2946328930" sldId="2147472301"/>
                  <pc2:cmMk id="{99A1F063-27CB-4EF2-9F6C-3D601C3C4B5D}"/>
                  <pc2:cmRplyMk id="{F3A52FA0-8A96-44ED-81EE-AD9DBFA78287}"/>
                </pc2:cmRplyMkLst>
              </pc226:cmRplyChg>
            </pc226:cmChg>
          </p:ext>
        </pc:extLst>
      </pc:sldChg>
      <pc:sldChg chg="addCm delCm">
        <pc:chgData name="Federica Caraci" userId="4345f9da-f753-42fe-9cbf-027ef4abfea7" providerId="ADAL" clId="{0306B82F-D543-409F-BA15-FDEE5A201410}" dt="2024-04-18T15:43:54.829" v="16"/>
        <pc:sldMkLst>
          <pc:docMk/>
          <pc:sldMk cId="2071537804" sldId="214747230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5:43:52.272" v="15"/>
              <pc2:cmMkLst xmlns:pc2="http://schemas.microsoft.com/office/powerpoint/2019/9/main/command">
                <pc:docMk/>
                <pc:sldMk cId="2071537804" sldId="2147472305"/>
                <pc2:cmMk id="{1A207211-34EF-494E-A000-C052CC5C10F0}"/>
              </pc2:cmMkLst>
            </pc226:cmChg>
            <pc226:cmChg xmlns:pc226="http://schemas.microsoft.com/office/powerpoint/2022/06/main/command" chg="del">
              <pc226:chgData name="Federica Caraci" userId="4345f9da-f753-42fe-9cbf-027ef4abfea7" providerId="ADAL" clId="{0306B82F-D543-409F-BA15-FDEE5A201410}" dt="2024-04-18T15:43:54.829" v="16"/>
              <pc2:cmMkLst xmlns:pc2="http://schemas.microsoft.com/office/powerpoint/2019/9/main/command">
                <pc:docMk/>
                <pc:sldMk cId="2071537804" sldId="2147472305"/>
                <pc2:cmMk id="{40B2C74D-75CB-4262-9CD0-BA944FD96F7E}"/>
              </pc2:cmMkLst>
            </pc226:cmChg>
          </p:ext>
        </pc:extLst>
      </pc:sldChg>
      <pc:sldChg chg="addCm">
        <pc:chgData name="Federica Caraci" userId="4345f9da-f753-42fe-9cbf-027ef4abfea7" providerId="ADAL" clId="{0306B82F-D543-409F-BA15-FDEE5A201410}" dt="2024-04-18T15:46:15.801" v="19"/>
        <pc:sldMkLst>
          <pc:docMk/>
          <pc:sldMk cId="3391338286" sldId="2147472306"/>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5:44:25.174" v="17"/>
              <pc2:cmMkLst xmlns:pc2="http://schemas.microsoft.com/office/powerpoint/2019/9/main/command">
                <pc:docMk/>
                <pc:sldMk cId="3391338286" sldId="2147472306"/>
                <pc2:cmMk id="{39D92517-52AE-45B1-B046-189167D7623A}"/>
              </pc2:cmMkLst>
            </pc226:cmChg>
            <pc226:cmChg xmlns:pc226="http://schemas.microsoft.com/office/powerpoint/2022/06/main/command" chg="add">
              <pc226:chgData name="Federica Caraci" userId="4345f9da-f753-42fe-9cbf-027ef4abfea7" providerId="ADAL" clId="{0306B82F-D543-409F-BA15-FDEE5A201410}" dt="2024-04-18T15:46:15.801" v="19"/>
              <pc2:cmMkLst xmlns:pc2="http://schemas.microsoft.com/office/powerpoint/2019/9/main/command">
                <pc:docMk/>
                <pc:sldMk cId="3391338286" sldId="2147472306"/>
                <pc2:cmMk id="{905CF33D-07F7-4724-BC2E-398AA6DB5F8E}"/>
              </pc2:cmMkLst>
            </pc226:cmChg>
            <pc226:cmChg xmlns:pc226="http://schemas.microsoft.com/office/powerpoint/2022/06/main/command" chg="add">
              <pc226:chgData name="Federica Caraci" userId="4345f9da-f753-42fe-9cbf-027ef4abfea7" providerId="ADAL" clId="{0306B82F-D543-409F-BA15-FDEE5A201410}" dt="2024-04-18T15:45:15.732" v="18"/>
              <pc2:cmMkLst xmlns:pc2="http://schemas.microsoft.com/office/powerpoint/2019/9/main/command">
                <pc:docMk/>
                <pc:sldMk cId="3391338286" sldId="2147472306"/>
                <pc2:cmMk id="{1C7662BC-87C0-40F8-84A8-4CA76C38EE20}"/>
              </pc2:cmMkLst>
            </pc226:cmChg>
          </p:ext>
        </pc:extLst>
      </pc:sldChg>
      <pc:sldChg chg="addCm">
        <pc:chgData name="Federica Caraci" userId="4345f9da-f753-42fe-9cbf-027ef4abfea7" providerId="ADAL" clId="{0306B82F-D543-409F-BA15-FDEE5A201410}" dt="2024-04-18T15:48:32.627" v="23"/>
        <pc:sldMkLst>
          <pc:docMk/>
          <pc:sldMk cId="1699223183" sldId="2147472307"/>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0306B82F-D543-409F-BA15-FDEE5A201410}" dt="2024-04-18T15:47:05.776" v="20"/>
              <pc2:cmMkLst xmlns:pc2="http://schemas.microsoft.com/office/powerpoint/2019/9/main/command">
                <pc:docMk/>
                <pc:sldMk cId="1699223183" sldId="2147472307"/>
                <pc2:cmMk id="{063C1111-CDF9-4182-8315-57BA7404D21B}"/>
              </pc2:cmMkLst>
            </pc226:cmChg>
            <pc226:cmChg xmlns:pc226="http://schemas.microsoft.com/office/powerpoint/2022/06/main/command" chg="add">
              <pc226:chgData name="Federica Caraci" userId="4345f9da-f753-42fe-9cbf-027ef4abfea7" providerId="ADAL" clId="{0306B82F-D543-409F-BA15-FDEE5A201410}" dt="2024-04-18T15:47:58.016" v="22"/>
              <pc2:cmMkLst xmlns:pc2="http://schemas.microsoft.com/office/powerpoint/2019/9/main/command">
                <pc:docMk/>
                <pc:sldMk cId="1699223183" sldId="2147472307"/>
                <pc2:cmMk id="{00DA1228-D1B9-4292-B280-62452606F069}"/>
              </pc2:cmMkLst>
            </pc226:cmChg>
            <pc226:cmChg xmlns:pc226="http://schemas.microsoft.com/office/powerpoint/2022/06/main/command" chg="add">
              <pc226:chgData name="Federica Caraci" userId="4345f9da-f753-42fe-9cbf-027ef4abfea7" providerId="ADAL" clId="{0306B82F-D543-409F-BA15-FDEE5A201410}" dt="2024-04-18T15:47:22.632" v="21"/>
              <pc2:cmMkLst xmlns:pc2="http://schemas.microsoft.com/office/powerpoint/2019/9/main/command">
                <pc:docMk/>
                <pc:sldMk cId="1699223183" sldId="2147472307"/>
                <pc2:cmMk id="{CEE3CC80-C2C2-4360-83F4-5131C6C7852A}"/>
              </pc2:cmMkLst>
            </pc226:cmChg>
            <pc226:cmChg xmlns:pc226="http://schemas.microsoft.com/office/powerpoint/2022/06/main/command" chg="add">
              <pc226:chgData name="Federica Caraci" userId="4345f9da-f753-42fe-9cbf-027ef4abfea7" providerId="ADAL" clId="{0306B82F-D543-409F-BA15-FDEE5A201410}" dt="2024-04-18T15:48:32.627" v="23"/>
              <pc2:cmMkLst xmlns:pc2="http://schemas.microsoft.com/office/powerpoint/2019/9/main/command">
                <pc:docMk/>
                <pc:sldMk cId="1699223183" sldId="2147472307"/>
                <pc2:cmMk id="{8D8D2B85-9AF5-476A-810D-C08EF707AC06}"/>
              </pc2:cmMkLst>
            </pc226:cmChg>
          </p:ext>
        </pc:extLst>
      </pc:sldChg>
    </pc:docChg>
  </pc:docChgLst>
  <pc:docChgLst>
    <pc:chgData name="Huong Tran" userId="41594e57-63c9-4526-8133-df3fdc71ae9e" providerId="ADAL" clId="{508A716A-D2C5-4A39-9194-C363F7EE3180}"/>
    <pc:docChg chg="undo custSel modSld">
      <pc:chgData name="Huong Tran" userId="41594e57-63c9-4526-8133-df3fdc71ae9e" providerId="ADAL" clId="{508A716A-D2C5-4A39-9194-C363F7EE3180}" dt="2024-04-18T12:46:11.156" v="128" actId="1076"/>
      <pc:docMkLst>
        <pc:docMk/>
      </pc:docMkLst>
      <pc:sldChg chg="addSp modSp mod">
        <pc:chgData name="Huong Tran" userId="41594e57-63c9-4526-8133-df3fdc71ae9e" providerId="ADAL" clId="{508A716A-D2C5-4A39-9194-C363F7EE3180}" dt="2024-04-18T12:46:00.014" v="126"/>
        <pc:sldMkLst>
          <pc:docMk/>
          <pc:sldMk cId="2760930994" sldId="258"/>
        </pc:sldMkLst>
        <pc:spChg chg="mod">
          <ac:chgData name="Huong Tran" userId="41594e57-63c9-4526-8133-df3fdc71ae9e" providerId="ADAL" clId="{508A716A-D2C5-4A39-9194-C363F7EE3180}" dt="2024-04-02T09:57:37.413" v="0" actId="20577"/>
          <ac:spMkLst>
            <pc:docMk/>
            <pc:sldMk cId="2760930994" sldId="258"/>
            <ac:spMk id="12" creationId="{127E7224-EA50-5084-3F3B-A0060656F6BF}"/>
          </ac:spMkLst>
        </pc:spChg>
        <pc:spChg chg="add mod">
          <ac:chgData name="Huong Tran" userId="41594e57-63c9-4526-8133-df3fdc71ae9e" providerId="ADAL" clId="{508A716A-D2C5-4A39-9194-C363F7EE3180}" dt="2024-04-18T12:46:00.014" v="126"/>
          <ac:spMkLst>
            <pc:docMk/>
            <pc:sldMk cId="2760930994" sldId="258"/>
            <ac:spMk id="15" creationId="{D0A9010E-7328-6F28-6481-44EA0CEACF08}"/>
          </ac:spMkLst>
        </pc:spChg>
        <pc:graphicFrameChg chg="modGraphic">
          <ac:chgData name="Huong Tran" userId="41594e57-63c9-4526-8133-df3fdc71ae9e" providerId="ADAL" clId="{508A716A-D2C5-4A39-9194-C363F7EE3180}" dt="2024-04-02T09:59:08.705" v="111" actId="20577"/>
          <ac:graphicFrameMkLst>
            <pc:docMk/>
            <pc:sldMk cId="2760930994" sldId="258"/>
            <ac:graphicFrameMk id="7" creationId="{831D43D4-8995-51B0-DBCE-C0E6133BFC26}"/>
          </ac:graphicFrameMkLst>
        </pc:graphicFrameChg>
        <pc:graphicFrameChg chg="modGraphic">
          <ac:chgData name="Huong Tran" userId="41594e57-63c9-4526-8133-df3fdc71ae9e" providerId="ADAL" clId="{508A716A-D2C5-4A39-9194-C363F7EE3180}" dt="2024-04-02T09:59:14.684" v="117" actId="20577"/>
          <ac:graphicFrameMkLst>
            <pc:docMk/>
            <pc:sldMk cId="2760930994" sldId="258"/>
            <ac:graphicFrameMk id="8" creationId="{605EA2F1-2355-A80F-CD02-171769420B95}"/>
          </ac:graphicFrameMkLst>
        </pc:graphicFrameChg>
        <pc:graphicFrameChg chg="modGraphic">
          <ac:chgData name="Huong Tran" userId="41594e57-63c9-4526-8133-df3fdc71ae9e" providerId="ADAL" clId="{508A716A-D2C5-4A39-9194-C363F7EE3180}" dt="2024-04-02T09:59:19.966" v="123" actId="20577"/>
          <ac:graphicFrameMkLst>
            <pc:docMk/>
            <pc:sldMk cId="2760930994" sldId="258"/>
            <ac:graphicFrameMk id="9" creationId="{F78DD9D9-3E7F-D893-7386-837EBDD0C6A3}"/>
          </ac:graphicFrameMkLst>
        </pc:graphicFrameChg>
        <pc:graphicFrameChg chg="modGraphic">
          <ac:chgData name="Huong Tran" userId="41594e57-63c9-4526-8133-df3fdc71ae9e" providerId="ADAL" clId="{508A716A-D2C5-4A39-9194-C363F7EE3180}" dt="2024-04-02T09:59:01.933" v="103" actId="20577"/>
          <ac:graphicFrameMkLst>
            <pc:docMk/>
            <pc:sldMk cId="2760930994" sldId="258"/>
            <ac:graphicFrameMk id="89" creationId="{CED7BC36-48E5-BD8D-D837-EB34775F9768}"/>
          </ac:graphicFrameMkLst>
        </pc:graphicFrameChg>
      </pc:sldChg>
      <pc:sldChg chg="addSp modSp mod">
        <pc:chgData name="Huong Tran" userId="41594e57-63c9-4526-8133-df3fdc71ae9e" providerId="ADAL" clId="{508A716A-D2C5-4A39-9194-C363F7EE3180}" dt="2024-04-18T12:46:11.156" v="128" actId="1076"/>
        <pc:sldMkLst>
          <pc:docMk/>
          <pc:sldMk cId="3793971872" sldId="2147472286"/>
        </pc:sldMkLst>
        <pc:spChg chg="add mod">
          <ac:chgData name="Huong Tran" userId="41594e57-63c9-4526-8133-df3fdc71ae9e" providerId="ADAL" clId="{508A716A-D2C5-4A39-9194-C363F7EE3180}" dt="2024-04-18T12:46:11.156" v="128" actId="1076"/>
          <ac:spMkLst>
            <pc:docMk/>
            <pc:sldMk cId="3793971872" sldId="2147472286"/>
            <ac:spMk id="5" creationId="{95B90EBD-A48C-DFC3-BD93-B335E06337C0}"/>
          </ac:spMkLst>
        </pc:spChg>
      </pc:sldChg>
    </pc:docChg>
  </pc:docChgLst>
  <pc:docChgLst>
    <pc:chgData name="Juan Ricci" userId="S::plu07b5l@amway.com::d94fd20f-17cb-44d8-a0f1-823281491045" providerId="AD" clId="Web-{FB46F295-3571-C0FF-EBE2-3749D2D4D617}"/>
    <pc:docChg chg="">
      <pc:chgData name="Juan Ricci" userId="S::plu07b5l@amway.com::d94fd20f-17cb-44d8-a0f1-823281491045" providerId="AD" clId="Web-{FB46F295-3571-C0FF-EBE2-3749D2D4D617}" dt="2024-03-13T11:33:28.846" v="0"/>
      <pc:docMkLst>
        <pc:docMk/>
      </pc:docMkLst>
      <pc:sldChg chg="modCm">
        <pc:chgData name="Juan Ricci" userId="S::plu07b5l@amway.com::d94fd20f-17cb-44d8-a0f1-823281491045" providerId="AD" clId="Web-{FB46F295-3571-C0FF-EBE2-3749D2D4D617}" dt="2024-03-13T11:33:28.846" v="0"/>
        <pc:sldMkLst>
          <pc:docMk/>
          <pc:sldMk cId="2946328930" sldId="2147472301"/>
        </pc:sldMkLst>
        <pc:extLst>
          <p:ext xmlns:p="http://schemas.openxmlformats.org/presentationml/2006/main" uri="{D6D511B9-2390-475A-947B-AFAB55BFBCF1}">
            <pc226:cmChg xmlns:pc226="http://schemas.microsoft.com/office/powerpoint/2022/06/main/command" chg="">
              <pc226:chgData name="Juan Ricci" userId="S::plu07b5l@amway.com::d94fd20f-17cb-44d8-a0f1-823281491045" providerId="AD" clId="Web-{FB46F295-3571-C0FF-EBE2-3749D2D4D617}" dt="2024-03-13T11:33:28.846" v="0"/>
              <pc2:cmMkLst xmlns:pc2="http://schemas.microsoft.com/office/powerpoint/2019/9/main/command">
                <pc:docMk/>
                <pc:sldMk cId="2946328930" sldId="2147472301"/>
                <pc2:cmMk id="{99A1F063-27CB-4EF2-9F6C-3D601C3C4B5D}"/>
              </pc2:cmMkLst>
              <pc226:cmRplyChg chg="add">
                <pc226:chgData name="Juan Ricci" userId="S::plu07b5l@amway.com::d94fd20f-17cb-44d8-a0f1-823281491045" providerId="AD" clId="Web-{FB46F295-3571-C0FF-EBE2-3749D2D4D617}" dt="2024-03-13T11:33:28.846" v="0"/>
                <pc2:cmRplyMkLst xmlns:pc2="http://schemas.microsoft.com/office/powerpoint/2019/9/main/command">
                  <pc:docMk/>
                  <pc:sldMk cId="2946328930" sldId="2147472301"/>
                  <pc2:cmMk id="{99A1F063-27CB-4EF2-9F6C-3D601C3C4B5D}"/>
                  <pc2:cmRplyMk id="{F94EE700-88A2-462E-A684-293987F7A26F}"/>
                </pc2:cmRplyMkLst>
              </pc226:cmRplyChg>
            </pc226:cmChg>
          </p:ext>
        </pc:extLst>
      </pc:sldChg>
    </pc:docChg>
  </pc:docChgLst>
  <pc:docChgLst>
    <pc:chgData name="Federica Caraci" userId="4345f9da-f753-42fe-9cbf-027ef4abfea7" providerId="ADAL" clId="{290798AD-5532-40DB-838D-3B8228D19A9A}"/>
    <pc:docChg chg="undo custSel modSld">
      <pc:chgData name="Federica Caraci" userId="4345f9da-f753-42fe-9cbf-027ef4abfea7" providerId="ADAL" clId="{290798AD-5532-40DB-838D-3B8228D19A9A}" dt="2024-02-22T13:47:35.527" v="37"/>
      <pc:docMkLst>
        <pc:docMk/>
      </pc:docMkLst>
      <pc:sldChg chg="addCm modCm">
        <pc:chgData name="Federica Caraci" userId="4345f9da-f753-42fe-9cbf-027ef4abfea7" providerId="ADAL" clId="{290798AD-5532-40DB-838D-3B8228D19A9A}" dt="2024-02-22T13:47:35.527" v="37"/>
        <pc:sldMkLst>
          <pc:docMk/>
          <pc:sldMk cId="3241226733" sldId="625"/>
        </pc:sldMkLst>
        <pc:extLst>
          <p:ext xmlns:p="http://schemas.openxmlformats.org/presentationml/2006/main" uri="{D6D511B9-2390-475A-947B-AFAB55BFBCF1}">
            <pc226:cmChg xmlns:pc226="http://schemas.microsoft.com/office/powerpoint/2022/06/main/command" chg="add mod">
              <pc226:chgData name="Federica Caraci" userId="4345f9da-f753-42fe-9cbf-027ef4abfea7" providerId="ADAL" clId="{290798AD-5532-40DB-838D-3B8228D19A9A}" dt="2024-02-22T13:47:35.527" v="37"/>
              <pc2:cmMkLst xmlns:pc2="http://schemas.microsoft.com/office/powerpoint/2019/9/main/command">
                <pc:docMk/>
                <pc:sldMk cId="3241226733" sldId="625"/>
                <pc2:cmMk id="{6E1A6C6E-C34C-4786-B70A-E0280E7F4E56}"/>
              </pc2:cmMkLst>
            </pc226:cmChg>
          </p:ext>
        </pc:extLst>
      </pc:sldChg>
      <pc:sldChg chg="addCm">
        <pc:chgData name="Federica Caraci" userId="4345f9da-f753-42fe-9cbf-027ef4abfea7" providerId="ADAL" clId="{290798AD-5532-40DB-838D-3B8228D19A9A}" dt="2024-02-22T10:42:35.176" v="2"/>
        <pc:sldMkLst>
          <pc:docMk/>
          <pc:sldMk cId="3793971872" sldId="2147472286"/>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290798AD-5532-40DB-838D-3B8228D19A9A}" dt="2024-02-22T10:42:35.176" v="2"/>
              <pc2:cmMkLst xmlns:pc2="http://schemas.microsoft.com/office/powerpoint/2019/9/main/command">
                <pc:docMk/>
                <pc:sldMk cId="3793971872" sldId="2147472286"/>
                <pc2:cmMk id="{869196BF-E093-4E56-A5A1-B7261BEA582E}"/>
              </pc2:cmMkLst>
            </pc226:cmChg>
          </p:ext>
        </pc:extLst>
      </pc:sldChg>
      <pc:sldChg chg="addSp delSp modSp mod addCm delCm">
        <pc:chgData name="Federica Caraci" userId="4345f9da-f753-42fe-9cbf-027ef4abfea7" providerId="ADAL" clId="{290798AD-5532-40DB-838D-3B8228D19A9A}" dt="2024-02-22T13:46:25.109" v="34"/>
        <pc:sldMkLst>
          <pc:docMk/>
          <pc:sldMk cId="4024212553" sldId="2147472288"/>
        </pc:sldMkLst>
        <pc:spChg chg="mod">
          <ac:chgData name="Federica Caraci" userId="4345f9da-f753-42fe-9cbf-027ef4abfea7" providerId="ADAL" clId="{290798AD-5532-40DB-838D-3B8228D19A9A}" dt="2024-02-22T11:24:38.256" v="11" actId="14100"/>
          <ac:spMkLst>
            <pc:docMk/>
            <pc:sldMk cId="4024212553" sldId="2147472288"/>
            <ac:spMk id="4" creationId="{B3B8BD25-C829-B305-D567-48A85457A177}"/>
          </ac:spMkLst>
        </pc:spChg>
        <pc:picChg chg="add del mod">
          <ac:chgData name="Federica Caraci" userId="4345f9da-f753-42fe-9cbf-027ef4abfea7" providerId="ADAL" clId="{290798AD-5532-40DB-838D-3B8228D19A9A}" dt="2024-02-22T11:28:26.004" v="17" actId="478"/>
          <ac:picMkLst>
            <pc:docMk/>
            <pc:sldMk cId="4024212553" sldId="2147472288"/>
            <ac:picMk id="2" creationId="{D73FAF19-34B6-95F5-14B2-80731B0BF408}"/>
          </ac:picMkLst>
        </pc:picChg>
        <pc:picChg chg="mod">
          <ac:chgData name="Federica Caraci" userId="4345f9da-f753-42fe-9cbf-027ef4abfea7" providerId="ADAL" clId="{290798AD-5532-40DB-838D-3B8228D19A9A}" dt="2024-02-22T12:59:36.262" v="30"/>
          <ac:picMkLst>
            <pc:docMk/>
            <pc:sldMk cId="4024212553" sldId="2147472288"/>
            <ac:picMk id="11" creationId="{5A7D0D90-9C2D-8D9B-42B2-8CB6470EBF18}"/>
          </ac:picMkLst>
        </pc:picChg>
        <pc:picChg chg="mod">
          <ac:chgData name="Federica Caraci" userId="4345f9da-f753-42fe-9cbf-027ef4abfea7" providerId="ADAL" clId="{290798AD-5532-40DB-838D-3B8228D19A9A}" dt="2024-02-22T12:59:36.262" v="30"/>
          <ac:picMkLst>
            <pc:docMk/>
            <pc:sldMk cId="4024212553" sldId="2147472288"/>
            <ac:picMk id="15" creationId="{D152554B-A7ED-22F3-B534-6D909B4DE47D}"/>
          </ac:picMkLst>
        </pc:picChg>
        <pc:picChg chg="mod">
          <ac:chgData name="Federica Caraci" userId="4345f9da-f753-42fe-9cbf-027ef4abfea7" providerId="ADAL" clId="{290798AD-5532-40DB-838D-3B8228D19A9A}" dt="2024-02-22T12:59:36.262" v="30"/>
          <ac:picMkLst>
            <pc:docMk/>
            <pc:sldMk cId="4024212553" sldId="2147472288"/>
            <ac:picMk id="17" creationId="{A862044A-1005-660D-23A7-E7872F7CF0CF}"/>
          </ac:picMkLst>
        </pc:picChg>
        <pc:picChg chg="mod">
          <ac:chgData name="Federica Caraci" userId="4345f9da-f753-42fe-9cbf-027ef4abfea7" providerId="ADAL" clId="{290798AD-5532-40DB-838D-3B8228D19A9A}" dt="2024-02-22T12:59:36.262" v="30"/>
          <ac:picMkLst>
            <pc:docMk/>
            <pc:sldMk cId="4024212553" sldId="2147472288"/>
            <ac:picMk id="19" creationId="{B0638A1D-785A-B8B9-33C5-BABAFCE4E1A8}"/>
          </ac:picMkLst>
        </pc:picChg>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290798AD-5532-40DB-838D-3B8228D19A9A}" dt="2024-02-22T13:46:25.109" v="34"/>
              <pc2:cmMkLst xmlns:pc2="http://schemas.microsoft.com/office/powerpoint/2019/9/main/command">
                <pc:docMk/>
                <pc:sldMk cId="4024212553" sldId="2147472288"/>
                <pc2:cmMk id="{FFD21C1C-1417-4FF5-B742-A1B09BC945B2}"/>
              </pc2:cmMkLst>
            </pc226:cmChg>
            <pc226:cmChg xmlns:pc226="http://schemas.microsoft.com/office/powerpoint/2022/06/main/command" chg="add del">
              <pc226:chgData name="Federica Caraci" userId="4345f9da-f753-42fe-9cbf-027ef4abfea7" providerId="ADAL" clId="{290798AD-5532-40DB-838D-3B8228D19A9A}" dt="2024-02-22T13:45:47.269" v="31"/>
              <pc2:cmMkLst xmlns:pc2="http://schemas.microsoft.com/office/powerpoint/2019/9/main/command">
                <pc:docMk/>
                <pc:sldMk cId="4024212553" sldId="2147472288"/>
                <pc2:cmMk id="{42E59B22-10A7-4064-BD1B-ECB3185871FE}"/>
              </pc2:cmMkLst>
            </pc226:cmChg>
            <pc226:cmChg xmlns:pc226="http://schemas.microsoft.com/office/powerpoint/2022/06/main/command" chg="add del">
              <pc226:chgData name="Federica Caraci" userId="4345f9da-f753-42fe-9cbf-027ef4abfea7" providerId="ADAL" clId="{290798AD-5532-40DB-838D-3B8228D19A9A}" dt="2024-02-22T13:45:56.813" v="33"/>
              <pc2:cmMkLst xmlns:pc2="http://schemas.microsoft.com/office/powerpoint/2019/9/main/command">
                <pc:docMk/>
                <pc:sldMk cId="4024212553" sldId="2147472288"/>
                <pc2:cmMk id="{F57A625E-125B-414B-A63E-7B2A47C51BDD}"/>
              </pc2:cmMkLst>
            </pc226:cmChg>
            <pc226:cmChg xmlns:pc226="http://schemas.microsoft.com/office/powerpoint/2022/06/main/command" chg="add del">
              <pc226:chgData name="Federica Caraci" userId="4345f9da-f753-42fe-9cbf-027ef4abfea7" providerId="ADAL" clId="{290798AD-5532-40DB-838D-3B8228D19A9A}" dt="2024-02-22T13:45:51.169" v="32"/>
              <pc2:cmMkLst xmlns:pc2="http://schemas.microsoft.com/office/powerpoint/2019/9/main/command">
                <pc:docMk/>
                <pc:sldMk cId="4024212553" sldId="2147472288"/>
                <pc2:cmMk id="{AFD6B59B-8429-4011-AB76-D45AA6ACC57E}"/>
              </pc2:cmMkLst>
            </pc226:cmChg>
          </p:ext>
        </pc:extLst>
      </pc:sldChg>
      <pc:sldChg chg="addCm delCm modCm">
        <pc:chgData name="Federica Caraci" userId="4345f9da-f753-42fe-9cbf-027ef4abfea7" providerId="ADAL" clId="{290798AD-5532-40DB-838D-3B8228D19A9A}" dt="2024-02-22T13:47:05.452" v="36"/>
        <pc:sldMkLst>
          <pc:docMk/>
          <pc:sldMk cId="3867649359" sldId="2147472289"/>
        </pc:sldMkLst>
        <pc:extLst>
          <p:ext xmlns:p="http://schemas.openxmlformats.org/presentationml/2006/main" uri="{D6D511B9-2390-475A-947B-AFAB55BFBCF1}">
            <pc226:cmChg xmlns:pc226="http://schemas.microsoft.com/office/powerpoint/2022/06/main/command" chg="add del">
              <pc226:chgData name="Federica Caraci" userId="4345f9da-f753-42fe-9cbf-027ef4abfea7" providerId="ADAL" clId="{290798AD-5532-40DB-838D-3B8228D19A9A}" dt="2024-02-22T13:46:29.469" v="35"/>
              <pc2:cmMkLst xmlns:pc2="http://schemas.microsoft.com/office/powerpoint/2019/9/main/command">
                <pc:docMk/>
                <pc:sldMk cId="3867649359" sldId="2147472289"/>
                <pc2:cmMk id="{F8080A7F-7EE2-4677-AF29-756522E511F0}"/>
              </pc2:cmMkLst>
              <pc226:cmRplyChg chg="add">
                <pc226:chgData name="Federica Caraci" userId="4345f9da-f753-42fe-9cbf-027ef4abfea7" providerId="ADAL" clId="{290798AD-5532-40DB-838D-3B8228D19A9A}" dt="2024-02-22T11:27:52.747" v="16"/>
                <pc2:cmRplyMkLst xmlns:pc2="http://schemas.microsoft.com/office/powerpoint/2019/9/main/command">
                  <pc:docMk/>
                  <pc:sldMk cId="3867649359" sldId="2147472289"/>
                  <pc2:cmMk id="{F8080A7F-7EE2-4677-AF29-756522E511F0}"/>
                  <pc2:cmRplyMk id="{74ABC387-D6D5-48C9-84EA-68B57058F2F8}"/>
                </pc2:cmRplyMkLst>
              </pc226:cmRplyChg>
            </pc226:cmChg>
            <pc226:cmChg xmlns:pc226="http://schemas.microsoft.com/office/powerpoint/2022/06/main/command" chg="add">
              <pc226:chgData name="Federica Caraci" userId="4345f9da-f753-42fe-9cbf-027ef4abfea7" providerId="ADAL" clId="{290798AD-5532-40DB-838D-3B8228D19A9A}" dt="2024-02-22T13:47:05.452" v="36"/>
              <pc2:cmMkLst xmlns:pc2="http://schemas.microsoft.com/office/powerpoint/2019/9/main/command">
                <pc:docMk/>
                <pc:sldMk cId="3867649359" sldId="2147472289"/>
                <pc2:cmMk id="{ECB9B1CE-16C7-4E59-9452-109F02BB354F}"/>
              </pc2:cmMkLst>
            </pc226:cmChg>
          </p:ext>
        </pc:extLst>
      </pc:sldChg>
      <pc:sldChg chg="addCm">
        <pc:chgData name="Federica Caraci" userId="4345f9da-f753-42fe-9cbf-027ef4abfea7" providerId="ADAL" clId="{290798AD-5532-40DB-838D-3B8228D19A9A}" dt="2024-02-22T10:43:25.498" v="3"/>
        <pc:sldMkLst>
          <pc:docMk/>
          <pc:sldMk cId="4067694971" sldId="2147472303"/>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290798AD-5532-40DB-838D-3B8228D19A9A}" dt="2024-02-22T10:43:25.498" v="3"/>
              <pc2:cmMkLst xmlns:pc2="http://schemas.microsoft.com/office/powerpoint/2019/9/main/command">
                <pc:docMk/>
                <pc:sldMk cId="4067694971" sldId="2147472303"/>
                <pc2:cmMk id="{C92A061D-A2C7-4255-A456-4002881DA384}"/>
              </pc2:cmMkLst>
            </pc226:cmChg>
          </p:ext>
        </pc:extLst>
      </pc:sldChg>
      <pc:sldChg chg="addCm">
        <pc:chgData name="Federica Caraci" userId="4345f9da-f753-42fe-9cbf-027ef4abfea7" providerId="ADAL" clId="{290798AD-5532-40DB-838D-3B8228D19A9A}" dt="2024-02-22T10:44:21.738" v="4"/>
        <pc:sldMkLst>
          <pc:docMk/>
          <pc:sldMk cId="2071537804" sldId="214747230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290798AD-5532-40DB-838D-3B8228D19A9A}" dt="2024-02-22T10:44:21.738" v="4"/>
              <pc2:cmMkLst xmlns:pc2="http://schemas.microsoft.com/office/powerpoint/2019/9/main/command">
                <pc:docMk/>
                <pc:sldMk cId="2071537804" sldId="2147472305"/>
                <pc2:cmMk id="{B2D0C489-EFFF-4846-A965-6D54AA0438B4}"/>
              </pc2:cmMkLst>
            </pc226:cmChg>
          </p:ext>
        </pc:extLst>
      </pc:sldChg>
    </pc:docChg>
  </pc:docChgLst>
  <pc:docChgLst>
    <pc:chgData name="Federica Caraci" userId="S::itu0758c@amway.com::4345f9da-f753-42fe-9cbf-027ef4abfea7" providerId="AD" clId="Web-{96511F71-0047-4D77-B09D-C77694E749F6}"/>
    <pc:docChg chg="">
      <pc:chgData name="Federica Caraci" userId="S::itu0758c@amway.com::4345f9da-f753-42fe-9cbf-027ef4abfea7" providerId="AD" clId="Web-{96511F71-0047-4D77-B09D-C77694E749F6}" dt="2024-04-22T09:58:45.221" v="2"/>
      <pc:docMkLst>
        <pc:docMk/>
      </pc:docMkLst>
      <pc:sldChg chg="addCm">
        <pc:chgData name="Federica Caraci" userId="S::itu0758c@amway.com::4345f9da-f753-42fe-9cbf-027ef4abfea7" providerId="AD" clId="Web-{96511F71-0047-4D77-B09D-C77694E749F6}" dt="2024-04-22T09:58:45.221" v="2"/>
        <pc:sldMkLst>
          <pc:docMk/>
          <pc:sldMk cId="4156941587" sldId="2147472282"/>
        </pc:sldMkLst>
        <pc:extLst>
          <p:ext xmlns:p="http://schemas.openxmlformats.org/presentationml/2006/main" uri="{D6D511B9-2390-475A-947B-AFAB55BFBCF1}">
            <pc226:cmChg xmlns:pc226="http://schemas.microsoft.com/office/powerpoint/2022/06/main/command" chg="add">
              <pc226:chgData name="Federica Caraci" userId="S::itu0758c@amway.com::4345f9da-f753-42fe-9cbf-027ef4abfea7" providerId="AD" clId="Web-{96511F71-0047-4D77-B09D-C77694E749F6}" dt="2024-04-22T09:58:45.221" v="2"/>
              <pc2:cmMkLst xmlns:pc2="http://schemas.microsoft.com/office/powerpoint/2019/9/main/command">
                <pc:docMk/>
                <pc:sldMk cId="4156941587" sldId="2147472282"/>
                <pc2:cmMk id="{E66B241B-091F-40B0-AE5D-6040C638CC67}"/>
              </pc2:cmMkLst>
            </pc226:cmChg>
          </p:ext>
        </pc:extLst>
      </pc:sldChg>
      <pc:sldChg chg="addCm delCm">
        <pc:chgData name="Federica Caraci" userId="S::itu0758c@amway.com::4345f9da-f753-42fe-9cbf-027ef4abfea7" providerId="AD" clId="Web-{96511F71-0047-4D77-B09D-C77694E749F6}" dt="2024-04-22T09:58:28.268" v="1"/>
        <pc:sldMkLst>
          <pc:docMk/>
          <pc:sldMk cId="2946328930" sldId="2147472301"/>
        </pc:sldMkLst>
        <pc:extLst>
          <p:ext xmlns:p="http://schemas.openxmlformats.org/presentationml/2006/main" uri="{D6D511B9-2390-475A-947B-AFAB55BFBCF1}">
            <pc226:cmChg xmlns:pc226="http://schemas.microsoft.com/office/powerpoint/2022/06/main/command" chg="del">
              <pc226:chgData name="Federica Caraci" userId="S::itu0758c@amway.com::4345f9da-f753-42fe-9cbf-027ef4abfea7" providerId="AD" clId="Web-{96511F71-0047-4D77-B09D-C77694E749F6}" dt="2024-04-22T09:58:18.298" v="0"/>
              <pc2:cmMkLst xmlns:pc2="http://schemas.microsoft.com/office/powerpoint/2019/9/main/command">
                <pc:docMk/>
                <pc:sldMk cId="2946328930" sldId="2147472301"/>
                <pc2:cmMk id="{99A1F063-27CB-4EF2-9F6C-3D601C3C4B5D}"/>
              </pc2:cmMkLst>
            </pc226:cmChg>
            <pc226:cmChg xmlns:pc226="http://schemas.microsoft.com/office/powerpoint/2022/06/main/command" chg="add">
              <pc226:chgData name="Federica Caraci" userId="S::itu0758c@amway.com::4345f9da-f753-42fe-9cbf-027ef4abfea7" providerId="AD" clId="Web-{96511F71-0047-4D77-B09D-C77694E749F6}" dt="2024-04-22T09:58:28.268" v="1"/>
              <pc2:cmMkLst xmlns:pc2="http://schemas.microsoft.com/office/powerpoint/2019/9/main/command">
                <pc:docMk/>
                <pc:sldMk cId="2946328930" sldId="2147472301"/>
                <pc2:cmMk id="{0E09B8EC-656D-4BF6-A0AD-5FBFE78BF087}"/>
              </pc2:cmMkLst>
            </pc226:cmChg>
          </p:ext>
        </pc:extLst>
      </pc:sldChg>
    </pc:docChg>
  </pc:docChgLst>
  <pc:docChgLst>
    <pc:chgData name="Federica Caraci" userId="4345f9da-f753-42fe-9cbf-027ef4abfea7" providerId="ADAL" clId="{7F615B1B-919C-48AA-88B0-D9FBDAE5CC7C}"/>
    <pc:docChg chg="">
      <pc:chgData name="Federica Caraci" userId="4345f9da-f753-42fe-9cbf-027ef4abfea7" providerId="ADAL" clId="{7F615B1B-919C-48AA-88B0-D9FBDAE5CC7C}" dt="2024-03-11T11:18:55.209" v="2"/>
      <pc:docMkLst>
        <pc:docMk/>
      </pc:docMkLst>
      <pc:sldChg chg="addCm">
        <pc:chgData name="Federica Caraci" userId="4345f9da-f753-42fe-9cbf-027ef4abfea7" providerId="ADAL" clId="{7F615B1B-919C-48AA-88B0-D9FBDAE5CC7C}" dt="2024-03-11T11:18:00.309" v="0"/>
        <pc:sldMkLst>
          <pc:docMk/>
          <pc:sldMk cId="2946328930" sldId="2147472301"/>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7F615B1B-919C-48AA-88B0-D9FBDAE5CC7C}" dt="2024-03-11T11:18:00.309" v="0"/>
              <pc2:cmMkLst xmlns:pc2="http://schemas.microsoft.com/office/powerpoint/2019/9/main/command">
                <pc:docMk/>
                <pc:sldMk cId="2946328930" sldId="2147472301"/>
                <pc2:cmMk id="{99A1F063-27CB-4EF2-9F6C-3D601C3C4B5D}"/>
              </pc2:cmMkLst>
            </pc226:cmChg>
          </p:ext>
        </pc:extLst>
      </pc:sldChg>
      <pc:sldChg chg="addCm delCm">
        <pc:chgData name="Federica Caraci" userId="4345f9da-f753-42fe-9cbf-027ef4abfea7" providerId="ADAL" clId="{7F615B1B-919C-48AA-88B0-D9FBDAE5CC7C}" dt="2024-03-11T11:18:55.209" v="2"/>
        <pc:sldMkLst>
          <pc:docMk/>
          <pc:sldMk cId="2071537804" sldId="214747230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7F615B1B-919C-48AA-88B0-D9FBDAE5CC7C}" dt="2024-03-11T11:18:55.209" v="2"/>
              <pc2:cmMkLst xmlns:pc2="http://schemas.microsoft.com/office/powerpoint/2019/9/main/command">
                <pc:docMk/>
                <pc:sldMk cId="2071537804" sldId="2147472305"/>
                <pc2:cmMk id="{40B2C74D-75CB-4262-9CD0-BA944FD96F7E}"/>
              </pc2:cmMkLst>
            </pc226:cmChg>
            <pc226:cmChg xmlns:pc226="http://schemas.microsoft.com/office/powerpoint/2022/06/main/command" chg="del">
              <pc226:chgData name="Federica Caraci" userId="4345f9da-f753-42fe-9cbf-027ef4abfea7" providerId="ADAL" clId="{7F615B1B-919C-48AA-88B0-D9FBDAE5CC7C}" dt="2024-03-11T11:18:15.121" v="1"/>
              <pc2:cmMkLst xmlns:pc2="http://schemas.microsoft.com/office/powerpoint/2019/9/main/command">
                <pc:docMk/>
                <pc:sldMk cId="2071537804" sldId="2147472305"/>
                <pc2:cmMk id="{B2D0C489-EFFF-4846-A965-6D54AA0438B4}"/>
              </pc2:cmMkLst>
            </pc226:cmChg>
          </p:ext>
        </pc:extLst>
      </pc:sldChg>
    </pc:docChg>
  </pc:docChgLst>
  <pc:docChgLst>
    <pc:chgData name="Huong Tran" userId="S::euvhtran@amway.com::41594e57-63c9-4526-8133-df3fdc71ae9e" providerId="AD" clId="Web-{F539E295-5992-EAB1-3AF0-1B360A89054B}"/>
    <pc:docChg chg="modSld">
      <pc:chgData name="Huong Tran" userId="S::euvhtran@amway.com::41594e57-63c9-4526-8133-df3fdc71ae9e" providerId="AD" clId="Web-{F539E295-5992-EAB1-3AF0-1B360A89054B}" dt="2024-04-18T12:44:18.673" v="17"/>
      <pc:docMkLst>
        <pc:docMk/>
      </pc:docMkLst>
      <pc:sldChg chg="addSp delSp modSp">
        <pc:chgData name="Huong Tran" userId="S::euvhtran@amway.com::41594e57-63c9-4526-8133-df3fdc71ae9e" providerId="AD" clId="Web-{F539E295-5992-EAB1-3AF0-1B360A89054B}" dt="2024-04-18T12:44:18.673" v="17"/>
        <pc:sldMkLst>
          <pc:docMk/>
          <pc:sldMk cId="3793971872" sldId="2147472286"/>
        </pc:sldMkLst>
        <pc:spChg chg="add del mod">
          <ac:chgData name="Huong Tran" userId="S::euvhtran@amway.com::41594e57-63c9-4526-8133-df3fdc71ae9e" providerId="AD" clId="Web-{F539E295-5992-EAB1-3AF0-1B360A89054B}" dt="2024-04-18T12:44:18.673" v="17"/>
          <ac:spMkLst>
            <pc:docMk/>
            <pc:sldMk cId="3793971872" sldId="2147472286"/>
            <ac:spMk id="5" creationId="{16BDEFDC-6BC5-F7D4-A7DB-C238FB62FBA9}"/>
          </ac:spMkLst>
        </pc:spChg>
        <pc:spChg chg="mod">
          <ac:chgData name="Huong Tran" userId="S::euvhtran@amway.com::41594e57-63c9-4526-8133-df3fdc71ae9e" providerId="AD" clId="Web-{F539E295-5992-EAB1-3AF0-1B360A89054B}" dt="2024-04-18T12:44:02.080" v="13" actId="20577"/>
          <ac:spMkLst>
            <pc:docMk/>
            <pc:sldMk cId="3793971872" sldId="2147472286"/>
            <ac:spMk id="10" creationId="{E5F46E0F-482A-A969-4138-89E732A1A8C0}"/>
          </ac:spMkLst>
        </pc:spChg>
        <pc:graphicFrameChg chg="mod modGraphic">
          <ac:chgData name="Huong Tran" userId="S::euvhtran@amway.com::41594e57-63c9-4526-8133-df3fdc71ae9e" providerId="AD" clId="Web-{F539E295-5992-EAB1-3AF0-1B360A89054B}" dt="2024-04-18T12:43:44.548" v="1"/>
          <ac:graphicFrameMkLst>
            <pc:docMk/>
            <pc:sldMk cId="3793971872" sldId="2147472286"/>
            <ac:graphicFrameMk id="29" creationId="{D83AFF97-17EE-1219-4C76-ED754359BEF9}"/>
          </ac:graphicFrameMkLst>
        </pc:graphicFrameChg>
        <pc:graphicFrameChg chg="mod modGraphic">
          <ac:chgData name="Huong Tran" userId="S::euvhtran@amway.com::41594e57-63c9-4526-8133-df3fdc71ae9e" providerId="AD" clId="Web-{F539E295-5992-EAB1-3AF0-1B360A89054B}" dt="2024-04-18T12:43:51.033" v="11"/>
          <ac:graphicFrameMkLst>
            <pc:docMk/>
            <pc:sldMk cId="3793971872" sldId="2147472286"/>
            <ac:graphicFrameMk id="30" creationId="{5DBB2A1E-35D5-569C-7D0A-6FBE0585011D}"/>
          </ac:graphicFrameMkLst>
        </pc:graphicFrameChg>
      </pc:sldChg>
    </pc:docChg>
  </pc:docChgLst>
  <pc:docChgLst>
    <pc:chgData name="Federica Caraci" userId="S::itu0758c@amway.com::4345f9da-f753-42fe-9cbf-027ef4abfea7" providerId="AD" clId="Web-{059FA007-C8CC-4EEA-946A-620D9A55FB71}"/>
    <pc:docChg chg="">
      <pc:chgData name="Federica Caraci" userId="S::itu0758c@amway.com::4345f9da-f753-42fe-9cbf-027ef4abfea7" providerId="AD" clId="Web-{059FA007-C8CC-4EEA-946A-620D9A55FB71}" dt="2024-04-18T16:52:52.034" v="7"/>
      <pc:docMkLst>
        <pc:docMk/>
      </pc:docMkLst>
      <pc:sldChg chg="delCm">
        <pc:chgData name="Federica Caraci" userId="S::itu0758c@amway.com::4345f9da-f753-42fe-9cbf-027ef4abfea7" providerId="AD" clId="Web-{059FA007-C8CC-4EEA-946A-620D9A55FB71}" dt="2024-04-18T16:51:35.797" v="1"/>
        <pc:sldMkLst>
          <pc:docMk/>
          <pc:sldMk cId="1284857399" sldId="2147472294"/>
        </pc:sldMkLst>
        <pc:extLst>
          <p:ext xmlns:p="http://schemas.openxmlformats.org/presentationml/2006/main" uri="{D6D511B9-2390-475A-947B-AFAB55BFBCF1}">
            <pc226:cmChg xmlns:pc226="http://schemas.microsoft.com/office/powerpoint/2022/06/main/command" chg="del">
              <pc226:chgData name="Federica Caraci" userId="S::itu0758c@amway.com::4345f9da-f753-42fe-9cbf-027ef4abfea7" providerId="AD" clId="Web-{059FA007-C8CC-4EEA-946A-620D9A55FB71}" dt="2024-04-18T16:51:34.094" v="0"/>
              <pc2:cmMkLst xmlns:pc2="http://schemas.microsoft.com/office/powerpoint/2019/9/main/command">
                <pc:docMk/>
                <pc:sldMk cId="1284857399" sldId="2147472294"/>
                <pc2:cmMk id="{0F49BCB9-2794-4F77-A9DE-B742A5487952}"/>
              </pc2:cmMkLst>
            </pc226:cmChg>
            <pc226:cmChg xmlns:pc226="http://schemas.microsoft.com/office/powerpoint/2022/06/main/command" chg="del">
              <pc226:chgData name="Federica Caraci" userId="S::itu0758c@amway.com::4345f9da-f753-42fe-9cbf-027ef4abfea7" providerId="AD" clId="Web-{059FA007-C8CC-4EEA-946A-620D9A55FB71}" dt="2024-04-18T16:51:35.797" v="1"/>
              <pc2:cmMkLst xmlns:pc2="http://schemas.microsoft.com/office/powerpoint/2019/9/main/command">
                <pc:docMk/>
                <pc:sldMk cId="1284857399" sldId="2147472294"/>
                <pc2:cmMk id="{5868E6D8-FC4C-480E-8F3C-99B268CC89A3}"/>
              </pc2:cmMkLst>
            </pc226:cmChg>
          </p:ext>
        </pc:extLst>
      </pc:sldChg>
      <pc:sldChg chg="delCm">
        <pc:chgData name="Federica Caraci" userId="S::itu0758c@amway.com::4345f9da-f753-42fe-9cbf-027ef4abfea7" providerId="AD" clId="Web-{059FA007-C8CC-4EEA-946A-620D9A55FB71}" dt="2024-04-18T16:51:46.157" v="3"/>
        <pc:sldMkLst>
          <pc:docMk/>
          <pc:sldMk cId="2391449313" sldId="2147472295"/>
        </pc:sldMkLst>
        <pc:extLst>
          <p:ext xmlns:p="http://schemas.openxmlformats.org/presentationml/2006/main" uri="{D6D511B9-2390-475A-947B-AFAB55BFBCF1}">
            <pc226:cmChg xmlns:pc226="http://schemas.microsoft.com/office/powerpoint/2022/06/main/command" chg="del">
              <pc226:chgData name="Federica Caraci" userId="S::itu0758c@amway.com::4345f9da-f753-42fe-9cbf-027ef4abfea7" providerId="AD" clId="Web-{059FA007-C8CC-4EEA-946A-620D9A55FB71}" dt="2024-04-18T16:51:42.813" v="2"/>
              <pc2:cmMkLst xmlns:pc2="http://schemas.microsoft.com/office/powerpoint/2019/9/main/command">
                <pc:docMk/>
                <pc:sldMk cId="2391449313" sldId="2147472295"/>
                <pc2:cmMk id="{1E9732A5-BED2-414C-8901-694F05304707}"/>
              </pc2:cmMkLst>
            </pc226:cmChg>
            <pc226:cmChg xmlns:pc226="http://schemas.microsoft.com/office/powerpoint/2022/06/main/command" chg="del">
              <pc226:chgData name="Federica Caraci" userId="S::itu0758c@amway.com::4345f9da-f753-42fe-9cbf-027ef4abfea7" providerId="AD" clId="Web-{059FA007-C8CC-4EEA-946A-620D9A55FB71}" dt="2024-04-18T16:51:46.157" v="3"/>
              <pc2:cmMkLst xmlns:pc2="http://schemas.microsoft.com/office/powerpoint/2019/9/main/command">
                <pc:docMk/>
                <pc:sldMk cId="2391449313" sldId="2147472295"/>
                <pc2:cmMk id="{38B977DD-4C6C-410A-8480-3BA72E4E7902}"/>
              </pc2:cmMkLst>
            </pc226:cmChg>
          </p:ext>
        </pc:extLst>
      </pc:sldChg>
      <pc:sldChg chg="delCm">
        <pc:chgData name="Federica Caraci" userId="S::itu0758c@amway.com::4345f9da-f753-42fe-9cbf-027ef4abfea7" providerId="AD" clId="Web-{059FA007-C8CC-4EEA-946A-620D9A55FB71}" dt="2024-04-18T16:51:59.688" v="5"/>
        <pc:sldMkLst>
          <pc:docMk/>
          <pc:sldMk cId="891647678" sldId="2147472297"/>
        </pc:sldMkLst>
        <pc:extLst>
          <p:ext xmlns:p="http://schemas.openxmlformats.org/presentationml/2006/main" uri="{D6D511B9-2390-475A-947B-AFAB55BFBCF1}">
            <pc226:cmChg xmlns:pc226="http://schemas.microsoft.com/office/powerpoint/2022/06/main/command" chg="del">
              <pc226:chgData name="Federica Caraci" userId="S::itu0758c@amway.com::4345f9da-f753-42fe-9cbf-027ef4abfea7" providerId="AD" clId="Web-{059FA007-C8CC-4EEA-946A-620D9A55FB71}" dt="2024-04-18T16:51:59.688" v="5"/>
              <pc2:cmMkLst xmlns:pc2="http://schemas.microsoft.com/office/powerpoint/2019/9/main/command">
                <pc:docMk/>
                <pc:sldMk cId="891647678" sldId="2147472297"/>
                <pc2:cmMk id="{18CA9D43-FF30-406A-9D4B-1A90C4E6BAFB}"/>
              </pc2:cmMkLst>
            </pc226:cmChg>
            <pc226:cmChg xmlns:pc226="http://schemas.microsoft.com/office/powerpoint/2022/06/main/command" chg="del">
              <pc226:chgData name="Federica Caraci" userId="S::itu0758c@amway.com::4345f9da-f753-42fe-9cbf-027ef4abfea7" providerId="AD" clId="Web-{059FA007-C8CC-4EEA-946A-620D9A55FB71}" dt="2024-04-18T16:51:56.720" v="4"/>
              <pc2:cmMkLst xmlns:pc2="http://schemas.microsoft.com/office/powerpoint/2019/9/main/command">
                <pc:docMk/>
                <pc:sldMk cId="891647678" sldId="2147472297"/>
                <pc2:cmMk id="{643514BF-9F6E-4E6D-8CE7-3EA3D30D2096}"/>
              </pc2:cmMkLst>
            </pc226:cmChg>
          </p:ext>
        </pc:extLst>
      </pc:sldChg>
      <pc:sldChg chg="addCm delCm">
        <pc:chgData name="Federica Caraci" userId="S::itu0758c@amway.com::4345f9da-f753-42fe-9cbf-027ef4abfea7" providerId="AD" clId="Web-{059FA007-C8CC-4EEA-946A-620D9A55FB71}" dt="2024-04-18T16:52:52.034" v="7"/>
        <pc:sldMkLst>
          <pc:docMk/>
          <pc:sldMk cId="4067694971" sldId="2147472303"/>
        </pc:sldMkLst>
        <pc:extLst>
          <p:ext xmlns:p="http://schemas.openxmlformats.org/presentationml/2006/main" uri="{D6D511B9-2390-475A-947B-AFAB55BFBCF1}">
            <pc226:cmChg xmlns:pc226="http://schemas.microsoft.com/office/powerpoint/2022/06/main/command" chg="del">
              <pc226:chgData name="Federica Caraci" userId="S::itu0758c@amway.com::4345f9da-f753-42fe-9cbf-027ef4abfea7" providerId="AD" clId="Web-{059FA007-C8CC-4EEA-946A-620D9A55FB71}" dt="2024-04-18T16:52:41.612" v="6"/>
              <pc2:cmMkLst xmlns:pc2="http://schemas.microsoft.com/office/powerpoint/2019/9/main/command">
                <pc:docMk/>
                <pc:sldMk cId="4067694971" sldId="2147472303"/>
                <pc2:cmMk id="{C92A061D-A2C7-4255-A456-4002881DA384}"/>
              </pc2:cmMkLst>
            </pc226:cmChg>
            <pc226:cmChg xmlns:pc226="http://schemas.microsoft.com/office/powerpoint/2022/06/main/command" chg="add">
              <pc226:chgData name="Federica Caraci" userId="S::itu0758c@amway.com::4345f9da-f753-42fe-9cbf-027ef4abfea7" providerId="AD" clId="Web-{059FA007-C8CC-4EEA-946A-620D9A55FB71}" dt="2024-04-18T16:52:52.034" v="7"/>
              <pc2:cmMkLst xmlns:pc2="http://schemas.microsoft.com/office/powerpoint/2019/9/main/command">
                <pc:docMk/>
                <pc:sldMk cId="4067694971" sldId="2147472303"/>
                <pc2:cmMk id="{CA003134-64CA-4575-80EB-E16D7C68E54D}"/>
              </pc2:cmMkLst>
            </pc226:cmChg>
          </p:ext>
        </pc:extLst>
      </pc:sldChg>
    </pc:docChg>
  </pc:docChgLst>
  <pc:docChgLst>
    <pc:chgData name="Federica Caraci" userId="4345f9da-f753-42fe-9cbf-027ef4abfea7" providerId="ADAL" clId="{B7D02E51-0288-47F5-8F20-7D86F848C1AB}"/>
    <pc:docChg chg="">
      <pc:chgData name="Federica Caraci" userId="4345f9da-f753-42fe-9cbf-027ef4abfea7" providerId="ADAL" clId="{B7D02E51-0288-47F5-8F20-7D86F848C1AB}" dt="2024-04-30T08:26:12.814" v="1"/>
      <pc:docMkLst>
        <pc:docMk/>
      </pc:docMkLst>
      <pc:sldChg chg="addCm">
        <pc:chgData name="Federica Caraci" userId="4345f9da-f753-42fe-9cbf-027ef4abfea7" providerId="ADAL" clId="{B7D02E51-0288-47F5-8F20-7D86F848C1AB}" dt="2024-04-30T08:21:57.383" v="0"/>
        <pc:sldMkLst>
          <pc:docMk/>
          <pc:sldMk cId="3241226733" sldId="62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B7D02E51-0288-47F5-8F20-7D86F848C1AB}" dt="2024-04-30T08:21:57.383" v="0"/>
              <pc2:cmMkLst xmlns:pc2="http://schemas.microsoft.com/office/powerpoint/2019/9/main/command">
                <pc:docMk/>
                <pc:sldMk cId="3241226733" sldId="625"/>
                <pc2:cmMk id="{454B0D7C-8B63-4EE9-B0BD-15817B5A1FB4}"/>
              </pc2:cmMkLst>
            </pc226:cmChg>
          </p:ext>
        </pc:extLst>
      </pc:sldChg>
      <pc:sldChg chg="addCm">
        <pc:chgData name="Federica Caraci" userId="4345f9da-f753-42fe-9cbf-027ef4abfea7" providerId="ADAL" clId="{B7D02E51-0288-47F5-8F20-7D86F848C1AB}" dt="2024-04-30T08:26:12.814" v="1"/>
        <pc:sldMkLst>
          <pc:docMk/>
          <pc:sldMk cId="486895162" sldId="2147472321"/>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B7D02E51-0288-47F5-8F20-7D86F848C1AB}" dt="2024-04-30T08:26:12.814" v="1"/>
              <pc2:cmMkLst xmlns:pc2="http://schemas.microsoft.com/office/powerpoint/2019/9/main/command">
                <pc:docMk/>
                <pc:sldMk cId="486895162" sldId="2147472321"/>
                <pc2:cmMk id="{E1E29CD7-5F72-4820-8DF5-4868686E9D11}"/>
              </pc2:cmMkLst>
            </pc226:cmChg>
          </p:ext>
        </pc:extLst>
      </pc:sldChg>
    </pc:docChg>
  </pc:docChgLst>
  <pc:docChgLst>
    <pc:chgData name="Federica Caraci" userId="4345f9da-f753-42fe-9cbf-027ef4abfea7" providerId="ADAL" clId="{A38CB3A8-6F2D-4638-8C84-AA7790C413F6}"/>
    <pc:docChg chg="undo custSel addSld delSld modSld">
      <pc:chgData name="Federica Caraci" userId="4345f9da-f753-42fe-9cbf-027ef4abfea7" providerId="ADAL" clId="{A38CB3A8-6F2D-4638-8C84-AA7790C413F6}" dt="2024-05-23T11:46:54.128" v="133" actId="47"/>
      <pc:docMkLst>
        <pc:docMk/>
      </pc:docMkLst>
      <pc:sldChg chg="modSp mod">
        <pc:chgData name="Federica Caraci" userId="4345f9da-f753-42fe-9cbf-027ef4abfea7" providerId="ADAL" clId="{A38CB3A8-6F2D-4638-8C84-AA7790C413F6}" dt="2024-05-23T11:42:47.870" v="25" actId="20577"/>
        <pc:sldMkLst>
          <pc:docMk/>
          <pc:sldMk cId="1284857399" sldId="2147472294"/>
        </pc:sldMkLst>
        <pc:spChg chg="mod">
          <ac:chgData name="Federica Caraci" userId="4345f9da-f753-42fe-9cbf-027ef4abfea7" providerId="ADAL" clId="{A38CB3A8-6F2D-4638-8C84-AA7790C413F6}" dt="2024-05-23T11:42:08.136" v="9" actId="20577"/>
          <ac:spMkLst>
            <pc:docMk/>
            <pc:sldMk cId="1284857399" sldId="2147472294"/>
            <ac:spMk id="7" creationId="{F86CAD04-5F4D-99AE-D30A-F2BC958E016B}"/>
          </ac:spMkLst>
        </pc:spChg>
        <pc:spChg chg="mod">
          <ac:chgData name="Federica Caraci" userId="4345f9da-f753-42fe-9cbf-027ef4abfea7" providerId="ADAL" clId="{A38CB3A8-6F2D-4638-8C84-AA7790C413F6}" dt="2024-05-23T11:42:47.870" v="25" actId="20577"/>
          <ac:spMkLst>
            <pc:docMk/>
            <pc:sldMk cId="1284857399" sldId="2147472294"/>
            <ac:spMk id="8" creationId="{40D720B8-A3DC-713D-BACB-607D01C87C70}"/>
          </ac:spMkLst>
        </pc:spChg>
        <pc:spChg chg="mod">
          <ac:chgData name="Federica Caraci" userId="4345f9da-f753-42fe-9cbf-027ef4abfea7" providerId="ADAL" clId="{A38CB3A8-6F2D-4638-8C84-AA7790C413F6}" dt="2024-05-23T11:41:53.889" v="5" actId="20577"/>
          <ac:spMkLst>
            <pc:docMk/>
            <pc:sldMk cId="1284857399" sldId="2147472294"/>
            <ac:spMk id="10" creationId="{B415F8ED-1A94-1F45-7EA0-420068AC3125}"/>
          </ac:spMkLst>
        </pc:spChg>
      </pc:sldChg>
      <pc:sldChg chg="modSp add del mod">
        <pc:chgData name="Federica Caraci" userId="4345f9da-f753-42fe-9cbf-027ef4abfea7" providerId="ADAL" clId="{A38CB3A8-6F2D-4638-8C84-AA7790C413F6}" dt="2024-05-23T11:44:27.163" v="77" actId="20577"/>
        <pc:sldMkLst>
          <pc:docMk/>
          <pc:sldMk cId="2391449313" sldId="2147472295"/>
        </pc:sldMkLst>
        <pc:spChg chg="mod">
          <ac:chgData name="Federica Caraci" userId="4345f9da-f753-42fe-9cbf-027ef4abfea7" providerId="ADAL" clId="{A38CB3A8-6F2D-4638-8C84-AA7790C413F6}" dt="2024-05-23T11:43:42.953" v="52" actId="20577"/>
          <ac:spMkLst>
            <pc:docMk/>
            <pc:sldMk cId="2391449313" sldId="2147472295"/>
            <ac:spMk id="7" creationId="{F86CAD04-5F4D-99AE-D30A-F2BC958E016B}"/>
          </ac:spMkLst>
        </pc:spChg>
        <pc:spChg chg="mod">
          <ac:chgData name="Federica Caraci" userId="4345f9da-f753-42fe-9cbf-027ef4abfea7" providerId="ADAL" clId="{A38CB3A8-6F2D-4638-8C84-AA7790C413F6}" dt="2024-05-23T11:44:27.163" v="77" actId="20577"/>
          <ac:spMkLst>
            <pc:docMk/>
            <pc:sldMk cId="2391449313" sldId="2147472295"/>
            <ac:spMk id="8" creationId="{40D720B8-A3DC-713D-BACB-607D01C87C70}"/>
          </ac:spMkLst>
        </pc:spChg>
        <pc:spChg chg="mod">
          <ac:chgData name="Federica Caraci" userId="4345f9da-f753-42fe-9cbf-027ef4abfea7" providerId="ADAL" clId="{A38CB3A8-6F2D-4638-8C84-AA7790C413F6}" dt="2024-05-23T11:43:48.187" v="55" actId="20577"/>
          <ac:spMkLst>
            <pc:docMk/>
            <pc:sldMk cId="2391449313" sldId="2147472295"/>
            <ac:spMk id="10" creationId="{B415F8ED-1A94-1F45-7EA0-420068AC3125}"/>
          </ac:spMkLst>
        </pc:spChg>
        <pc:spChg chg="mod">
          <ac:chgData name="Federica Caraci" userId="4345f9da-f753-42fe-9cbf-027ef4abfea7" providerId="ADAL" clId="{A38CB3A8-6F2D-4638-8C84-AA7790C413F6}" dt="2024-05-23T11:44:02.196" v="58" actId="20577"/>
          <ac:spMkLst>
            <pc:docMk/>
            <pc:sldMk cId="2391449313" sldId="2147472295"/>
            <ac:spMk id="12" creationId="{6DC519D2-37AD-48A3-C7FB-10090CB32968}"/>
          </ac:spMkLst>
        </pc:spChg>
      </pc:sldChg>
      <pc:sldChg chg="add del">
        <pc:chgData name="Federica Caraci" userId="4345f9da-f753-42fe-9cbf-027ef4abfea7" providerId="ADAL" clId="{A38CB3A8-6F2D-4638-8C84-AA7790C413F6}" dt="2024-05-23T11:43:09.065" v="30" actId="47"/>
        <pc:sldMkLst>
          <pc:docMk/>
          <pc:sldMk cId="796552825" sldId="2147472296"/>
        </pc:sldMkLst>
      </pc:sldChg>
      <pc:sldChg chg="modSp add del mod">
        <pc:chgData name="Federica Caraci" userId="4345f9da-f753-42fe-9cbf-027ef4abfea7" providerId="ADAL" clId="{A38CB3A8-6F2D-4638-8C84-AA7790C413F6}" dt="2024-05-23T11:46:43.016" v="132" actId="20577"/>
        <pc:sldMkLst>
          <pc:docMk/>
          <pc:sldMk cId="891647678" sldId="2147472297"/>
        </pc:sldMkLst>
        <pc:spChg chg="mod">
          <ac:chgData name="Federica Caraci" userId="4345f9da-f753-42fe-9cbf-027ef4abfea7" providerId="ADAL" clId="{A38CB3A8-6F2D-4638-8C84-AA7790C413F6}" dt="2024-05-23T11:45:08.066" v="95" actId="20577"/>
          <ac:spMkLst>
            <pc:docMk/>
            <pc:sldMk cId="891647678" sldId="2147472297"/>
            <ac:spMk id="7" creationId="{F86CAD04-5F4D-99AE-D30A-F2BC958E016B}"/>
          </ac:spMkLst>
        </pc:spChg>
        <pc:spChg chg="mod">
          <ac:chgData name="Federica Caraci" userId="4345f9da-f753-42fe-9cbf-027ef4abfea7" providerId="ADAL" clId="{A38CB3A8-6F2D-4638-8C84-AA7790C413F6}" dt="2024-05-23T11:46:35.774" v="130" actId="20577"/>
          <ac:spMkLst>
            <pc:docMk/>
            <pc:sldMk cId="891647678" sldId="2147472297"/>
            <ac:spMk id="8" creationId="{40D720B8-A3DC-713D-BACB-607D01C87C70}"/>
          </ac:spMkLst>
        </pc:spChg>
        <pc:spChg chg="mod">
          <ac:chgData name="Federica Caraci" userId="4345f9da-f753-42fe-9cbf-027ef4abfea7" providerId="ADAL" clId="{A38CB3A8-6F2D-4638-8C84-AA7790C413F6}" dt="2024-05-23T11:44:53.212" v="87" actId="20577"/>
          <ac:spMkLst>
            <pc:docMk/>
            <pc:sldMk cId="891647678" sldId="2147472297"/>
            <ac:spMk id="10" creationId="{B415F8ED-1A94-1F45-7EA0-420068AC3125}"/>
          </ac:spMkLst>
        </pc:spChg>
        <pc:spChg chg="mod">
          <ac:chgData name="Federica Caraci" userId="4345f9da-f753-42fe-9cbf-027ef4abfea7" providerId="ADAL" clId="{A38CB3A8-6F2D-4638-8C84-AA7790C413F6}" dt="2024-05-23T11:46:43.016" v="132" actId="20577"/>
          <ac:spMkLst>
            <pc:docMk/>
            <pc:sldMk cId="891647678" sldId="2147472297"/>
            <ac:spMk id="12" creationId="{6DC519D2-37AD-48A3-C7FB-10090CB32968}"/>
          </ac:spMkLst>
        </pc:spChg>
      </pc:sldChg>
      <pc:sldChg chg="del">
        <pc:chgData name="Federica Caraci" userId="4345f9da-f753-42fe-9cbf-027ef4abfea7" providerId="ADAL" clId="{A38CB3A8-6F2D-4638-8C84-AA7790C413F6}" dt="2024-05-23T11:46:54.128" v="133" actId="47"/>
        <pc:sldMkLst>
          <pc:docMk/>
          <pc:sldMk cId="3131437875" sldId="214747231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B7E5D9-19C8-4A01-B7F1-06AED4BA339B}" type="datetimeFigureOut">
              <a:rPr lang="en-US" smtClean="0"/>
              <a:t>5/23/2024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1259AF-60E9-4D0B-AE98-2D20DA853586}" type="slidenum">
              <a:rPr lang="en-US" smtClean="0"/>
              <a:t>‹#›</a:t>
            </a:fld>
            <a:endParaRPr lang="en-US"/>
          </a:p>
        </p:txBody>
      </p:sp>
    </p:spTree>
    <p:extLst>
      <p:ext uri="{BB962C8B-B14F-4D97-AF65-F5344CB8AC3E}">
        <p14:creationId xmlns:p14="http://schemas.microsoft.com/office/powerpoint/2010/main" val="37733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1E1259AF-60E9-4D0B-AE98-2D20DA853586}" type="slidenum">
              <a:rPr lang="en-US" smtClean="0"/>
              <a:t>1</a:t>
            </a:fld>
            <a:endParaRPr lang="en-US" dirty="0"/>
          </a:p>
        </p:txBody>
      </p:sp>
    </p:spTree>
    <p:extLst>
      <p:ext uri="{BB962C8B-B14F-4D97-AF65-F5344CB8AC3E}">
        <p14:creationId xmlns:p14="http://schemas.microsoft.com/office/powerpoint/2010/main" val="3158533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10</a:t>
            </a:fld>
            <a:endParaRPr lang="en-US" dirty="0"/>
          </a:p>
        </p:txBody>
      </p:sp>
    </p:spTree>
    <p:extLst>
      <p:ext uri="{BB962C8B-B14F-4D97-AF65-F5344CB8AC3E}">
        <p14:creationId xmlns:p14="http://schemas.microsoft.com/office/powerpoint/2010/main" val="3824445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11</a:t>
            </a:fld>
            <a:endParaRPr lang="en-US" dirty="0"/>
          </a:p>
        </p:txBody>
      </p:sp>
    </p:spTree>
    <p:extLst>
      <p:ext uri="{BB962C8B-B14F-4D97-AF65-F5344CB8AC3E}">
        <p14:creationId xmlns:p14="http://schemas.microsoft.com/office/powerpoint/2010/main" val="2634002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12</a:t>
            </a:fld>
            <a:endParaRPr lang="en-US" dirty="0"/>
          </a:p>
        </p:txBody>
      </p:sp>
    </p:spTree>
    <p:extLst>
      <p:ext uri="{BB962C8B-B14F-4D97-AF65-F5344CB8AC3E}">
        <p14:creationId xmlns:p14="http://schemas.microsoft.com/office/powerpoint/2010/main" val="894369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13</a:t>
            </a:fld>
            <a:endParaRPr lang="en-US" dirty="0"/>
          </a:p>
        </p:txBody>
      </p:sp>
    </p:spTree>
    <p:extLst>
      <p:ext uri="{BB962C8B-B14F-4D97-AF65-F5344CB8AC3E}">
        <p14:creationId xmlns:p14="http://schemas.microsoft.com/office/powerpoint/2010/main" val="1361064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14</a:t>
            </a:fld>
            <a:endParaRPr lang="en-US" dirty="0"/>
          </a:p>
        </p:txBody>
      </p:sp>
    </p:spTree>
    <p:extLst>
      <p:ext uri="{BB962C8B-B14F-4D97-AF65-F5344CB8AC3E}">
        <p14:creationId xmlns:p14="http://schemas.microsoft.com/office/powerpoint/2010/main" val="1734269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15</a:t>
            </a:fld>
            <a:endParaRPr lang="en-US" dirty="0"/>
          </a:p>
        </p:txBody>
      </p:sp>
    </p:spTree>
    <p:extLst>
      <p:ext uri="{BB962C8B-B14F-4D97-AF65-F5344CB8AC3E}">
        <p14:creationId xmlns:p14="http://schemas.microsoft.com/office/powerpoint/2010/main" val="3525210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16</a:t>
            </a:fld>
            <a:endParaRPr lang="en-US" dirty="0"/>
          </a:p>
        </p:txBody>
      </p:sp>
    </p:spTree>
    <p:extLst>
      <p:ext uri="{BB962C8B-B14F-4D97-AF65-F5344CB8AC3E}">
        <p14:creationId xmlns:p14="http://schemas.microsoft.com/office/powerpoint/2010/main" val="3717055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17</a:t>
            </a:fld>
            <a:endParaRPr lang="en-US" dirty="0"/>
          </a:p>
        </p:txBody>
      </p:sp>
    </p:spTree>
    <p:extLst>
      <p:ext uri="{BB962C8B-B14F-4D97-AF65-F5344CB8AC3E}">
        <p14:creationId xmlns:p14="http://schemas.microsoft.com/office/powerpoint/2010/main" val="43357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18</a:t>
            </a:fld>
            <a:endParaRPr lang="en-US" dirty="0"/>
          </a:p>
        </p:txBody>
      </p:sp>
    </p:spTree>
    <p:extLst>
      <p:ext uri="{BB962C8B-B14F-4D97-AF65-F5344CB8AC3E}">
        <p14:creationId xmlns:p14="http://schemas.microsoft.com/office/powerpoint/2010/main" val="3076470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19</a:t>
            </a:fld>
            <a:endParaRPr lang="en-US" dirty="0"/>
          </a:p>
        </p:txBody>
      </p:sp>
    </p:spTree>
    <p:extLst>
      <p:ext uri="{BB962C8B-B14F-4D97-AF65-F5344CB8AC3E}">
        <p14:creationId xmlns:p14="http://schemas.microsoft.com/office/powerpoint/2010/main" val="3274584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a:t>
            </a:fld>
            <a:endParaRPr lang="en-US" dirty="0"/>
          </a:p>
        </p:txBody>
      </p:sp>
    </p:spTree>
    <p:extLst>
      <p:ext uri="{BB962C8B-B14F-4D97-AF65-F5344CB8AC3E}">
        <p14:creationId xmlns:p14="http://schemas.microsoft.com/office/powerpoint/2010/main" val="13458725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20</a:t>
            </a:fld>
            <a:endParaRPr lang="en-US" dirty="0"/>
          </a:p>
        </p:txBody>
      </p:sp>
    </p:spTree>
    <p:extLst>
      <p:ext uri="{BB962C8B-B14F-4D97-AF65-F5344CB8AC3E}">
        <p14:creationId xmlns:p14="http://schemas.microsoft.com/office/powerpoint/2010/main" val="211992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21</a:t>
            </a:fld>
            <a:endParaRPr lang="en-US" dirty="0"/>
          </a:p>
        </p:txBody>
      </p:sp>
    </p:spTree>
    <p:extLst>
      <p:ext uri="{BB962C8B-B14F-4D97-AF65-F5344CB8AC3E}">
        <p14:creationId xmlns:p14="http://schemas.microsoft.com/office/powerpoint/2010/main" val="3282920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22</a:t>
            </a:fld>
            <a:endParaRPr lang="en-US" dirty="0"/>
          </a:p>
        </p:txBody>
      </p:sp>
    </p:spTree>
    <p:extLst>
      <p:ext uri="{BB962C8B-B14F-4D97-AF65-F5344CB8AC3E}">
        <p14:creationId xmlns:p14="http://schemas.microsoft.com/office/powerpoint/2010/main" val="4006368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3</a:t>
            </a:fld>
            <a:endParaRPr lang="en-US" dirty="0"/>
          </a:p>
        </p:txBody>
      </p:sp>
    </p:spTree>
    <p:extLst>
      <p:ext uri="{BB962C8B-B14F-4D97-AF65-F5344CB8AC3E}">
        <p14:creationId xmlns:p14="http://schemas.microsoft.com/office/powerpoint/2010/main" val="2929401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4</a:t>
            </a:fld>
            <a:endParaRPr lang="en-US" dirty="0"/>
          </a:p>
        </p:txBody>
      </p:sp>
    </p:spTree>
    <p:extLst>
      <p:ext uri="{BB962C8B-B14F-4D97-AF65-F5344CB8AC3E}">
        <p14:creationId xmlns:p14="http://schemas.microsoft.com/office/powerpoint/2010/main" val="1631088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5</a:t>
            </a:fld>
            <a:endParaRPr lang="en-US" dirty="0"/>
          </a:p>
        </p:txBody>
      </p:sp>
    </p:spTree>
    <p:extLst>
      <p:ext uri="{BB962C8B-B14F-4D97-AF65-F5344CB8AC3E}">
        <p14:creationId xmlns:p14="http://schemas.microsoft.com/office/powerpoint/2010/main" val="2540315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6</a:t>
            </a:fld>
            <a:endParaRPr lang="en-US" dirty="0"/>
          </a:p>
        </p:txBody>
      </p:sp>
    </p:spTree>
    <p:extLst>
      <p:ext uri="{BB962C8B-B14F-4D97-AF65-F5344CB8AC3E}">
        <p14:creationId xmlns:p14="http://schemas.microsoft.com/office/powerpoint/2010/main" val="2769385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7</a:t>
            </a:fld>
            <a:endParaRPr lang="en-US" dirty="0"/>
          </a:p>
        </p:txBody>
      </p:sp>
    </p:spTree>
    <p:extLst>
      <p:ext uri="{BB962C8B-B14F-4D97-AF65-F5344CB8AC3E}">
        <p14:creationId xmlns:p14="http://schemas.microsoft.com/office/powerpoint/2010/main" val="3483691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8</a:t>
            </a:fld>
            <a:endParaRPr lang="en-US" dirty="0"/>
          </a:p>
        </p:txBody>
      </p:sp>
    </p:spTree>
    <p:extLst>
      <p:ext uri="{BB962C8B-B14F-4D97-AF65-F5344CB8AC3E}">
        <p14:creationId xmlns:p14="http://schemas.microsoft.com/office/powerpoint/2010/main" val="2353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1259AF-60E9-4D0B-AE98-2D20DA853586}" type="slidenum">
              <a:rPr lang="en-US" smtClean="0"/>
              <a:t>9</a:t>
            </a:fld>
            <a:endParaRPr lang="en-US" dirty="0"/>
          </a:p>
        </p:txBody>
      </p:sp>
    </p:spTree>
    <p:extLst>
      <p:ext uri="{BB962C8B-B14F-4D97-AF65-F5344CB8AC3E}">
        <p14:creationId xmlns:p14="http://schemas.microsoft.com/office/powerpoint/2010/main" val="26810261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4.emf"/><Relationship Id="rId4" Type="http://schemas.openxmlformats.org/officeDocument/2006/relationships/oleObject" Target="../embeddings/oleObject1.bin"/></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4.emf"/><Relationship Id="rId4" Type="http://schemas.openxmlformats.org/officeDocument/2006/relationships/oleObject" Target="../embeddings/oleObject2.bin"/></Relationships>
</file>

<file path=ppt/slideLayouts/_rels/slideLayout14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3.xml"/><Relationship Id="rId1" Type="http://schemas.openxmlformats.org/officeDocument/2006/relationships/tags" Target="../tags/tag5.xml"/><Relationship Id="rId4" Type="http://schemas.openxmlformats.org/officeDocument/2006/relationships/image" Target="../media/image26.emf"/></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47.png"/><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Welcome">
  <p:cSld name="Welcome">
    <p:spTree>
      <p:nvGrpSpPr>
        <p:cNvPr id="1" name="Shape 12"/>
        <p:cNvGrpSpPr/>
        <p:nvPr/>
      </p:nvGrpSpPr>
      <p:grpSpPr>
        <a:xfrm>
          <a:off x="0" y="0"/>
          <a:ext cx="0" cy="0"/>
          <a:chOff x="0" y="0"/>
          <a:chExt cx="0" cy="0"/>
        </a:xfrm>
      </p:grpSpPr>
      <p:pic>
        <p:nvPicPr>
          <p:cNvPr id="13" name="Google Shape;13;p58"/>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53292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nd">
  <p:cSld name="End">
    <p:spTree>
      <p:nvGrpSpPr>
        <p:cNvPr id="1" name="Shape 36"/>
        <p:cNvGrpSpPr/>
        <p:nvPr/>
      </p:nvGrpSpPr>
      <p:grpSpPr>
        <a:xfrm>
          <a:off x="0" y="0"/>
          <a:ext cx="0" cy="0"/>
          <a:chOff x="0" y="0"/>
          <a:chExt cx="0" cy="0"/>
        </a:xfrm>
      </p:grpSpPr>
      <p:pic>
        <p:nvPicPr>
          <p:cNvPr id="37" name="Google Shape;37;p69"/>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265860639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50580A7C-0D20-5945-9F92-311645033C93}"/>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2811044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D6650A40-3842-A24D-8D75-41D5CE25BF14}"/>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01591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Text Placeholder 2">
            <a:extLst>
              <a:ext uri="{FF2B5EF4-FFF2-40B4-BE49-F238E27FC236}">
                <a16:creationId xmlns:a16="http://schemas.microsoft.com/office/drawing/2014/main" id="{36CDB48C-8DE0-FF4B-AE01-CE726C00858F}"/>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88505082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3" name="Chart Placeholder 2">
            <a:extLst>
              <a:ext uri="{FF2B5EF4-FFF2-40B4-BE49-F238E27FC236}">
                <a16:creationId xmlns:a16="http://schemas.microsoft.com/office/drawing/2014/main" id="{B36C8AE8-FE16-DF46-B477-97085CF14E53}"/>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8A09313-D43E-A14D-AF93-2939FBD878B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84658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580149D0-DC7C-BB40-92C3-FFC315DC91B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7F0A8734-1D27-8942-B917-C750A168DDAD}"/>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2625224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42B8D8C0-DC0E-F642-94BF-7FAD50745DFB}"/>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BDB166F-A2F3-4742-8979-CD9C12677A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08090736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78450B25-3B0F-7940-BE72-6ABC8999E4B8}"/>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AED1E930-FC36-B64C-9410-C28EB5E5D9F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871065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BEDF06CE-0187-0D4A-A38B-390C10672D11}"/>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49AC485-E846-154D-B91C-008BF5937ECC}"/>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374373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35C146CA-5FD8-3E42-86CB-31A50BA6FEFC}"/>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14DFAD58-7B31-3246-8A4B-6CDE293C17A1}"/>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15679762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Chart Placeholder 2">
            <a:extLst>
              <a:ext uri="{FF2B5EF4-FFF2-40B4-BE49-F238E27FC236}">
                <a16:creationId xmlns:a16="http://schemas.microsoft.com/office/drawing/2014/main" id="{8324FBA7-78A2-A641-8880-D1118992B79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AF78AC5-4467-AF40-B6A3-8102009274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554932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usty" type="blank">
  <p:cSld name="Pusty">
    <p:spTree>
      <p:nvGrpSpPr>
        <p:cNvPr id="1" name="Shape 38"/>
        <p:cNvGrpSpPr/>
        <p:nvPr/>
      </p:nvGrpSpPr>
      <p:grpSpPr>
        <a:xfrm>
          <a:off x="0" y="0"/>
          <a:ext cx="0" cy="0"/>
          <a:chOff x="0" y="0"/>
          <a:chExt cx="0" cy="0"/>
        </a:xfrm>
      </p:grpSpPr>
      <p:sp>
        <p:nvSpPr>
          <p:cNvPr id="39" name="Google Shape;39;p7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7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7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50224916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8577995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7338622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5519AF54-B113-BB41-8F9C-2DD6D1AB0EB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96D888EB-5CA1-AE41-8026-EAC7A55E458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1734010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353884AD-2088-674C-98FC-C2EBE6D71A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2" name="Picture 11">
            <a:extLst>
              <a:ext uri="{FF2B5EF4-FFF2-40B4-BE49-F238E27FC236}">
                <a16:creationId xmlns:a16="http://schemas.microsoft.com/office/drawing/2014/main" id="{C2FCF1BC-EBD6-C74B-A269-9FF7CB00863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478288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CA28149F-4088-D04C-95AF-0C05FC7555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EFF595AC-A97B-F049-9759-56E53DF87E9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3448056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0660C43B-1C19-8B4A-9767-3D334509BB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8CFD7746-A42A-C445-A68F-34815CD39F8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9866550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2" name="Picture 11">
            <a:extLst>
              <a:ext uri="{FF2B5EF4-FFF2-40B4-BE49-F238E27FC236}">
                <a16:creationId xmlns:a16="http://schemas.microsoft.com/office/drawing/2014/main" id="{066CDA5F-9B40-3446-8F11-9B08A670FD96}"/>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9571994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6386260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2805146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320625251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Zawartość z podpisem" type="objTx">
  <p:cSld name="Zawartość z podpisem">
    <p:spTree>
      <p:nvGrpSpPr>
        <p:cNvPr id="1" name="Shape 42"/>
        <p:cNvGrpSpPr/>
        <p:nvPr/>
      </p:nvGrpSpPr>
      <p:grpSpPr>
        <a:xfrm>
          <a:off x="0" y="0"/>
          <a:ext cx="0" cy="0"/>
          <a:chOff x="0" y="0"/>
          <a:chExt cx="0" cy="0"/>
        </a:xfrm>
      </p:grpSpPr>
      <p:sp>
        <p:nvSpPr>
          <p:cNvPr id="43" name="Google Shape;43;p71"/>
          <p:cNvSpPr txBox="1">
            <a:spLocks noGrp="1"/>
          </p:cNvSpPr>
          <p:nvPr>
            <p:ph type="title"/>
          </p:nvPr>
        </p:nvSpPr>
        <p:spPr>
          <a:xfrm>
            <a:off x="609602" y="273049"/>
            <a:ext cx="4011084" cy="116205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71"/>
          <p:cNvSpPr txBox="1">
            <a:spLocks noGrp="1"/>
          </p:cNvSpPr>
          <p:nvPr>
            <p:ph type="body" idx="1"/>
          </p:nvPr>
        </p:nvSpPr>
        <p:spPr>
          <a:xfrm>
            <a:off x="4766733" y="273052"/>
            <a:ext cx="6815667" cy="5853113"/>
          </a:xfrm>
          <a:prstGeom prst="rect">
            <a:avLst/>
          </a:prstGeom>
          <a:noFill/>
          <a:ln>
            <a:noFill/>
          </a:ln>
        </p:spPr>
        <p:txBody>
          <a:bodyPr spcFirstLastPara="1" wrap="square" lIns="91425" tIns="45700" rIns="91425" bIns="45700" anchor="t" anchorCtr="0">
            <a:normAutofit/>
          </a:bodyPr>
          <a:lstStyle>
            <a:lvl1pPr marL="609585" lvl="0" indent="-575719" algn="l">
              <a:spcBef>
                <a:spcPts val="853"/>
              </a:spcBef>
              <a:spcAft>
                <a:spcPts val="0"/>
              </a:spcAft>
              <a:buClr>
                <a:schemeClr val="dk1"/>
              </a:buClr>
              <a:buSzPts val="3200"/>
              <a:buChar char="•"/>
              <a:defRPr sz="4267"/>
            </a:lvl1pPr>
            <a:lvl2pPr marL="1219170" lvl="1" indent="-541853" algn="l">
              <a:spcBef>
                <a:spcPts val="747"/>
              </a:spcBef>
              <a:spcAft>
                <a:spcPts val="0"/>
              </a:spcAft>
              <a:buClr>
                <a:schemeClr val="dk1"/>
              </a:buClr>
              <a:buSzPts val="2800"/>
              <a:buChar char="–"/>
              <a:defRPr sz="3733"/>
            </a:lvl2pPr>
            <a:lvl3pPr marL="1828754" lvl="2" indent="-507987" algn="l">
              <a:spcBef>
                <a:spcPts val="640"/>
              </a:spcBef>
              <a:spcAft>
                <a:spcPts val="0"/>
              </a:spcAft>
              <a:buClr>
                <a:schemeClr val="dk1"/>
              </a:buClr>
              <a:buSzPts val="2400"/>
              <a:buChar char="•"/>
              <a:defRPr sz="3200"/>
            </a:lvl3pPr>
            <a:lvl4pPr marL="2438339" lvl="3" indent="-474121" algn="l">
              <a:spcBef>
                <a:spcPts val="533"/>
              </a:spcBef>
              <a:spcAft>
                <a:spcPts val="0"/>
              </a:spcAft>
              <a:buClr>
                <a:schemeClr val="dk1"/>
              </a:buClr>
              <a:buSzPts val="2000"/>
              <a:buChar char="–"/>
              <a:defRPr sz="2667"/>
            </a:lvl4pPr>
            <a:lvl5pPr marL="3047924" lvl="4" indent="-474121" algn="l">
              <a:spcBef>
                <a:spcPts val="533"/>
              </a:spcBef>
              <a:spcAft>
                <a:spcPts val="0"/>
              </a:spcAft>
              <a:buClr>
                <a:schemeClr val="dk1"/>
              </a:buClr>
              <a:buSzPts val="2000"/>
              <a:buChar char="»"/>
              <a:defRPr sz="2667"/>
            </a:lvl5pPr>
            <a:lvl6pPr marL="3657509" lvl="5" indent="-474121" algn="l">
              <a:spcBef>
                <a:spcPts val="533"/>
              </a:spcBef>
              <a:spcAft>
                <a:spcPts val="0"/>
              </a:spcAft>
              <a:buClr>
                <a:schemeClr val="dk1"/>
              </a:buClr>
              <a:buSzPts val="2000"/>
              <a:buChar char="•"/>
              <a:defRPr sz="2667"/>
            </a:lvl6pPr>
            <a:lvl7pPr marL="4267093" lvl="6" indent="-474121" algn="l">
              <a:spcBef>
                <a:spcPts val="533"/>
              </a:spcBef>
              <a:spcAft>
                <a:spcPts val="0"/>
              </a:spcAft>
              <a:buClr>
                <a:schemeClr val="dk1"/>
              </a:buClr>
              <a:buSzPts val="2000"/>
              <a:buChar char="•"/>
              <a:defRPr sz="2667"/>
            </a:lvl7pPr>
            <a:lvl8pPr marL="4876678" lvl="7" indent="-474121" algn="l">
              <a:spcBef>
                <a:spcPts val="533"/>
              </a:spcBef>
              <a:spcAft>
                <a:spcPts val="0"/>
              </a:spcAft>
              <a:buClr>
                <a:schemeClr val="dk1"/>
              </a:buClr>
              <a:buSzPts val="2000"/>
              <a:buChar char="•"/>
              <a:defRPr sz="2667"/>
            </a:lvl8pPr>
            <a:lvl9pPr marL="5486263" lvl="8" indent="-474121" algn="l">
              <a:spcBef>
                <a:spcPts val="533"/>
              </a:spcBef>
              <a:spcAft>
                <a:spcPts val="0"/>
              </a:spcAft>
              <a:buClr>
                <a:schemeClr val="dk1"/>
              </a:buClr>
              <a:buSzPts val="2000"/>
              <a:buChar char="•"/>
              <a:defRPr sz="2667"/>
            </a:lvl9pPr>
          </a:lstStyle>
          <a:p>
            <a:endParaRPr/>
          </a:p>
        </p:txBody>
      </p:sp>
      <p:sp>
        <p:nvSpPr>
          <p:cNvPr id="45" name="Google Shape;45;p71"/>
          <p:cNvSpPr txBox="1">
            <a:spLocks noGrp="1"/>
          </p:cNvSpPr>
          <p:nvPr>
            <p:ph type="body" idx="2"/>
          </p:nvPr>
        </p:nvSpPr>
        <p:spPr>
          <a:xfrm>
            <a:off x="609602" y="1435102"/>
            <a:ext cx="4011084" cy="46910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46" name="Google Shape;46;p7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231651776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4" name="Picture 13">
            <a:extLst>
              <a:ext uri="{FF2B5EF4-FFF2-40B4-BE49-F238E27FC236}">
                <a16:creationId xmlns:a16="http://schemas.microsoft.com/office/drawing/2014/main" id="{44B2DD84-C338-704B-8B21-658121F27DC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ACC5452E-1CC5-5047-A199-A75FEEB4894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63317669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6" name="Picture 15">
            <a:extLst>
              <a:ext uri="{FF2B5EF4-FFF2-40B4-BE49-F238E27FC236}">
                <a16:creationId xmlns:a16="http://schemas.microsoft.com/office/drawing/2014/main" id="{B40271E6-CB49-C44E-B70A-321F39BBF3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DE3E4373-09B7-2541-B854-F70B89F1FF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27865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3" name="Picture 12">
            <a:extLst>
              <a:ext uri="{FF2B5EF4-FFF2-40B4-BE49-F238E27FC236}">
                <a16:creationId xmlns:a16="http://schemas.microsoft.com/office/drawing/2014/main" id="{D96CCBD6-16ED-9845-A259-D3ED75ADF5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4" name="Picture 13">
            <a:extLst>
              <a:ext uri="{FF2B5EF4-FFF2-40B4-BE49-F238E27FC236}">
                <a16:creationId xmlns:a16="http://schemas.microsoft.com/office/drawing/2014/main" id="{F8C88F6A-FA8E-3641-9335-655B22A9E1D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530407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marR="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5" name="Picture 14">
            <a:extLst>
              <a:ext uri="{FF2B5EF4-FFF2-40B4-BE49-F238E27FC236}">
                <a16:creationId xmlns:a16="http://schemas.microsoft.com/office/drawing/2014/main" id="{E19DC535-D288-2B49-8B21-310DEAF567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42ACA1C8-F4AC-1E4B-99BE-6D1350429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8789194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554764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304391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875BC324-5347-2F46-BF8A-B852BA5E43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D88ED1FE-F137-C347-9574-CB7A090AEA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892349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C3190B2-1255-AC42-99B3-56C4A4F264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9FBEB192-662C-1141-AF2F-60F4BECABA0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40838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471769AB-DF25-6B48-A19F-4E63C987087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C06CAC0E-F05C-2040-888B-BDE45E5A4A8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595745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A11535D5-D94F-054E-AA7F-58F7782819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EFEE191A-815F-A845-A5A1-0D1CE8643CE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237097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braz z podpisem" type="picTx">
  <p:cSld name="Obraz z podpisem">
    <p:spTree>
      <p:nvGrpSpPr>
        <p:cNvPr id="1" name="Shape 49"/>
        <p:cNvGrpSpPr/>
        <p:nvPr/>
      </p:nvGrpSpPr>
      <p:grpSpPr>
        <a:xfrm>
          <a:off x="0" y="0"/>
          <a:ext cx="0" cy="0"/>
          <a:chOff x="0" y="0"/>
          <a:chExt cx="0" cy="0"/>
        </a:xfrm>
      </p:grpSpPr>
      <p:sp>
        <p:nvSpPr>
          <p:cNvPr id="50" name="Google Shape;50;p72"/>
          <p:cNvSpPr txBox="1">
            <a:spLocks noGrp="1"/>
          </p:cNvSpPr>
          <p:nvPr>
            <p:ph type="title"/>
          </p:nvPr>
        </p:nvSpPr>
        <p:spPr>
          <a:xfrm>
            <a:off x="2389717" y="4800600"/>
            <a:ext cx="7315200" cy="566739"/>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2"/>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853"/>
              </a:spcBef>
              <a:spcAft>
                <a:spcPts val="0"/>
              </a:spcAft>
              <a:buClr>
                <a:schemeClr val="dk1"/>
              </a:buClr>
              <a:buSzPts val="3200"/>
              <a:buFont typeface="Arial"/>
              <a:buNone/>
              <a:defRPr sz="4267" b="0" i="0" u="none" strike="noStrike" cap="none">
                <a:solidFill>
                  <a:schemeClr val="dk1"/>
                </a:solidFill>
                <a:latin typeface="Poppins"/>
                <a:ea typeface="Poppins"/>
                <a:cs typeface="Poppins"/>
                <a:sym typeface="Poppins"/>
              </a:defRPr>
            </a:lvl1pPr>
            <a:lvl2pPr marR="0" lvl="1" algn="l" rtl="0">
              <a:spcBef>
                <a:spcPts val="747"/>
              </a:spcBef>
              <a:spcAft>
                <a:spcPts val="0"/>
              </a:spcAft>
              <a:buClr>
                <a:schemeClr val="dk1"/>
              </a:buClr>
              <a:buSzPts val="2800"/>
              <a:buFont typeface="Arial"/>
              <a:buNone/>
              <a:defRPr sz="3733" b="0" i="0" u="none" strike="noStrike" cap="none">
                <a:solidFill>
                  <a:schemeClr val="dk1"/>
                </a:solidFill>
                <a:latin typeface="Poppins"/>
                <a:ea typeface="Poppins"/>
                <a:cs typeface="Poppins"/>
                <a:sym typeface="Poppins"/>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Poppins"/>
                <a:ea typeface="Poppins"/>
                <a:cs typeface="Poppins"/>
                <a:sym typeface="Poppins"/>
              </a:defRPr>
            </a:lvl3pPr>
            <a:lvl4pPr marR="0" lvl="3"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9pPr>
          </a:lstStyle>
          <a:p>
            <a:endParaRPr/>
          </a:p>
        </p:txBody>
      </p:sp>
      <p:sp>
        <p:nvSpPr>
          <p:cNvPr id="52" name="Google Shape;52;p72"/>
          <p:cNvSpPr txBox="1">
            <a:spLocks noGrp="1"/>
          </p:cNvSpPr>
          <p:nvPr>
            <p:ph type="body" idx="1"/>
          </p:nvPr>
        </p:nvSpPr>
        <p:spPr>
          <a:xfrm>
            <a:off x="2389717" y="5367338"/>
            <a:ext cx="7315200" cy="8048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53" name="Google Shape;53;p7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7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7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282674673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F48BFD1-6772-4547-A659-BD497134A2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817EE772-CF7B-DD42-B47E-E804E052CA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622033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1527438"/>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9CFA67BA-B9CB-7748-A114-F948DBAFEDEB}"/>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740141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6BD4B08-CCFA-5141-9300-06CE7C85A26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4193685864"/>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BAAF10AB-B700-5642-81B1-CB36444B800D}"/>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3142453087"/>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167416BC-E4CA-CE4F-967C-3714CC749CE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58905934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5" y="0"/>
            <a:ext cx="609600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4" y="0"/>
            <a:ext cx="6096001"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2"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3" y="3957870"/>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376517337"/>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2_Titl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63297" y="402335"/>
            <a:ext cx="11253216" cy="411480"/>
          </a:xfrm>
          <a:prstGeom prst="rect">
            <a:avLst/>
          </a:prstGeom>
        </p:spPr>
        <p:txBody>
          <a:bodyPr vert="horz" lIns="0" tIns="0" rIns="0" bIns="0" rtlCol="0" anchor="t">
            <a:noAutofit/>
          </a:bodyPr>
          <a:lstStyle>
            <a:lvl1pPr>
              <a:defRPr sz="2667"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108" indent="0">
              <a:buFontTx/>
              <a:buNone/>
              <a:defRPr>
                <a:solidFill>
                  <a:schemeClr val="accent3"/>
                </a:solidFill>
              </a:defRPr>
            </a:lvl2pPr>
            <a:lvl3pPr marL="404217" indent="0">
              <a:buFontTx/>
              <a:buNone/>
              <a:defRPr>
                <a:solidFill>
                  <a:schemeClr val="accent3"/>
                </a:solidFill>
              </a:defRPr>
            </a:lvl3pPr>
            <a:lvl4pPr marL="606325" indent="0">
              <a:buFontTx/>
              <a:buNone/>
              <a:defRPr>
                <a:solidFill>
                  <a:schemeClr val="accent3"/>
                </a:solidFill>
              </a:defRPr>
            </a:lvl4pPr>
            <a:lvl5pPr marL="821654" indent="0">
              <a:buFontTx/>
              <a:buNone/>
              <a:defRPr>
                <a:solidFill>
                  <a:schemeClr val="accent3"/>
                </a:solidFill>
              </a:defRPr>
            </a:lvl5pPr>
          </a:lstStyle>
          <a:p>
            <a:pPr lvl="0"/>
            <a:r>
              <a:rPr lang="en-US"/>
              <a:t>Click to add subtitle</a:t>
            </a:r>
          </a:p>
        </p:txBody>
      </p:sp>
      <p:pic>
        <p:nvPicPr>
          <p:cNvPr id="8" name="Picture 7">
            <a:extLst>
              <a:ext uri="{FF2B5EF4-FFF2-40B4-BE49-F238E27FC236}">
                <a16:creationId xmlns:a16="http://schemas.microsoft.com/office/drawing/2014/main" id="{7B481B1D-DBA6-4977-856F-E671813902B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69441585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3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1"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198" b="1"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3198"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062" indent="0">
              <a:buFontTx/>
              <a:buNone/>
              <a:defRPr>
                <a:solidFill>
                  <a:schemeClr val="accent3"/>
                </a:solidFill>
              </a:defRPr>
            </a:lvl2pPr>
            <a:lvl3pPr marL="404126" indent="0">
              <a:buFontTx/>
              <a:buNone/>
              <a:defRPr>
                <a:solidFill>
                  <a:schemeClr val="accent3"/>
                </a:solidFill>
              </a:defRPr>
            </a:lvl3pPr>
            <a:lvl4pPr marL="606188" indent="0">
              <a:buFontTx/>
              <a:buNone/>
              <a:defRPr>
                <a:solidFill>
                  <a:schemeClr val="accent3"/>
                </a:solidFill>
              </a:defRPr>
            </a:lvl4pPr>
            <a:lvl5pPr marL="821470" indent="0">
              <a:buFontTx/>
              <a:buNone/>
              <a:defRPr>
                <a:solidFill>
                  <a:schemeClr val="accent3"/>
                </a:solidFill>
              </a:defRPr>
            </a:lvl5pPr>
          </a:lstStyle>
          <a:p>
            <a:pPr lvl="0"/>
            <a:r>
              <a:rPr lang="en-US"/>
              <a:t>Click to add subtitle</a:t>
            </a:r>
          </a:p>
        </p:txBody>
      </p:sp>
      <p:sp>
        <p:nvSpPr>
          <p:cNvPr id="8" name="TextBox 7">
            <a:extLst>
              <a:ext uri="{FF2B5EF4-FFF2-40B4-BE49-F238E27FC236}">
                <a16:creationId xmlns:a16="http://schemas.microsoft.com/office/drawing/2014/main" id="{2868EFA7-9901-9148-9FCA-CE39326172DC}"/>
              </a:ext>
            </a:extLst>
          </p:cNvPr>
          <p:cNvSpPr txBox="1"/>
          <p:nvPr userDrawn="1"/>
        </p:nvSpPr>
        <p:spPr>
          <a:xfrm>
            <a:off x="11106924" y="6515105"/>
            <a:ext cx="381000" cy="138499"/>
          </a:xfrm>
          <a:prstGeom prst="rect">
            <a:avLst/>
          </a:prstGeom>
          <a:noFill/>
        </p:spPr>
        <p:txBody>
          <a:bodyPr wrap="square" lIns="0" tIns="0" rIns="0" bIns="0" rtlCol="0" anchor="b">
            <a:spAutoFit/>
          </a:bodyPr>
          <a:lstStyle/>
          <a:p>
            <a:pPr marL="0" marR="0" lvl="0" indent="0" algn="r" defTabSz="914172" rtl="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1200" cap="none" spc="0" normalizeH="0" baseline="0" noProof="0" smtClean="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rPr>
              <a:pPr marL="0" marR="0" lvl="0" indent="0" algn="r" defTabSz="91417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9424537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2419190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0B4E75-2BD0-727F-D46A-3748A4A097E9}"/>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E0129D9-211E-19BE-E297-F622249D07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68D5780-9EBD-5617-887C-3C8BFFB4B9CE}"/>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F5BDE874-DDFE-27DA-698B-26539E2EB2C5}"/>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4E008E2-FB1E-831F-E779-83FEEEDD1A62}"/>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342210294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110426898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335667728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4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90"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90"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3"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172" rtl="0" eaLnBrk="1" fontAlgn="auto" latinLnBrk="0" hangingPunct="1">
              <a:lnSpc>
                <a:spcPct val="100000"/>
              </a:lnSpc>
              <a:spcBef>
                <a:spcPts val="0"/>
              </a:spcBef>
              <a:spcAft>
                <a:spcPts val="0"/>
              </a:spcAft>
              <a:buClrTx/>
              <a:buSzTx/>
              <a:buFontTx/>
              <a:buNone/>
              <a:tabLst/>
              <a:defRPr/>
            </a:pPr>
            <a:endParaRPr kumimoji="0" lang="en-US" sz="2399" b="1"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2399"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050">
                <a:solidFill>
                  <a:schemeClr val="tx1"/>
                </a:solidFill>
                <a:latin typeface="Arial" panose="020B0604020202020204" pitchFamily="34" charset="0"/>
                <a:cs typeface="Arial" panose="020B0604020202020204" pitchFamily="34" charset="0"/>
              </a:defRPr>
            </a:lvl1pPr>
            <a:lvl2pPr marL="151546" indent="0">
              <a:buFontTx/>
              <a:buNone/>
              <a:defRPr>
                <a:solidFill>
                  <a:schemeClr val="accent3"/>
                </a:solidFill>
              </a:defRPr>
            </a:lvl2pPr>
            <a:lvl3pPr marL="303094" indent="0">
              <a:buFontTx/>
              <a:buNone/>
              <a:defRPr>
                <a:solidFill>
                  <a:schemeClr val="accent3"/>
                </a:solidFill>
              </a:defRPr>
            </a:lvl3pPr>
            <a:lvl4pPr marL="454641" indent="0">
              <a:buFontTx/>
              <a:buNone/>
              <a:defRPr>
                <a:solidFill>
                  <a:schemeClr val="accent3"/>
                </a:solidFill>
              </a:defRPr>
            </a:lvl4pPr>
            <a:lvl5pPr marL="616102" indent="0">
              <a:buFontTx/>
              <a:buNone/>
              <a:defRPr>
                <a:solidFill>
                  <a:schemeClr val="accent3"/>
                </a:solidFill>
              </a:defRPr>
            </a:lvl5pPr>
          </a:lstStyle>
          <a:p>
            <a:pPr lvl="0"/>
            <a:r>
              <a:rPr lang="en-US"/>
              <a:t>Click to add subtitle</a:t>
            </a:r>
          </a:p>
        </p:txBody>
      </p:sp>
      <p:sp>
        <p:nvSpPr>
          <p:cNvPr id="6" name="Slide Number Placeholder 3">
            <a:extLst>
              <a:ext uri="{FF2B5EF4-FFF2-40B4-BE49-F238E27FC236}">
                <a16:creationId xmlns:a16="http://schemas.microsoft.com/office/drawing/2014/main" id="{7571C5F0-0AFA-4405-B268-4DDB68631A7A}"/>
              </a:ext>
            </a:extLst>
          </p:cNvPr>
          <p:cNvSpPr>
            <a:spLocks noGrp="1"/>
          </p:cNvSpPr>
          <p:nvPr>
            <p:ph type="sldNum" sz="quarter" idx="4"/>
          </p:nvPr>
        </p:nvSpPr>
        <p:spPr>
          <a:xfrm>
            <a:off x="11460418" y="6355085"/>
            <a:ext cx="344799" cy="283153"/>
          </a:xfrm>
          <a:prstGeom prst="rect">
            <a:avLst/>
          </a:prstGeom>
        </p:spPr>
        <p:txBody>
          <a:bodyPr/>
          <a:lstStyle>
            <a:lvl1pPr>
              <a:defRPr lang="en-US" sz="600" kern="1200" smtClean="0">
                <a:solidFill>
                  <a:srgbClr val="2C2C2C"/>
                </a:solidFill>
                <a:latin typeface="Arial" panose="020B0604020202020204" pitchFamily="34" charset="0"/>
                <a:ea typeface="+mn-ea"/>
                <a:cs typeface="Arial" panose="020B0604020202020204" pitchFamily="34" charset="0"/>
              </a:defRPr>
            </a:lvl1pPr>
          </a:lstStyle>
          <a:p>
            <a:pPr algn="l" defTabSz="914172">
              <a:defRPr/>
            </a:pPr>
            <a:fld id="{BD5B6BAD-5F5D-3E4C-BAD0-B011452885A9}" type="slidenum">
              <a:rPr lang="en-US" smtClean="0"/>
              <a:pPr algn="l" defTabSz="914172">
                <a:defRPr/>
              </a:pPr>
              <a:t>‹#›</a:t>
            </a:fld>
            <a:endParaRPr lang="en-US"/>
          </a:p>
        </p:txBody>
      </p:sp>
    </p:spTree>
    <p:extLst>
      <p:ext uri="{BB962C8B-B14F-4D97-AF65-F5344CB8AC3E}">
        <p14:creationId xmlns:p14="http://schemas.microsoft.com/office/powerpoint/2010/main" val="518926237"/>
      </p:ext>
    </p:extLst>
  </p:cSld>
  <p:clrMapOvr>
    <a:masterClrMapping/>
  </p:clrMapOvr>
  <p:extLst>
    <p:ext uri="{DCECCB84-F9BA-43D5-87BE-67443E8EF086}">
      <p15:sldGuideLst xmlns:p15="http://schemas.microsoft.com/office/powerpoint/2012/main">
        <p15:guide id="1" orient="horz" pos="2160">
          <p15:clr>
            <a:srgbClr val="FBAE40"/>
          </p15:clr>
        </p15:guide>
        <p15:guide id="2" pos="5119">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352" imgH="355" progId="TCLayout.ActiveDocument.1">
                  <p:embed/>
                </p:oleObj>
              </mc:Choice>
              <mc:Fallback>
                <p:oleObj name="think-cell Slide" r:id="rId3" imgW="352" imgH="355" progId="TCLayout.ActiveDocument.1">
                  <p:embed/>
                  <p:pic>
                    <p:nvPicPr>
                      <p:cNvPr id="2" name="Object 1" hidden="1"/>
                      <p:cNvPicPr/>
                      <p:nvPr/>
                    </p:nvPicPr>
                    <p:blipFill>
                      <a:blip r:embed="rId4"/>
                      <a:stretch>
                        <a:fillRect/>
                      </a:stretch>
                    </p:blipFill>
                    <p:spPr>
                      <a:xfrm>
                        <a:off x="1589" y="1589"/>
                        <a:ext cx="1587" cy="1587"/>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9486901"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sym typeface="Trebuchet MS" panose="020B0603020202020204" pitchFamily="34" charset="0"/>
              </a:rPr>
              <a:t>Copyright © 2020 by Boston Consulting Group. All rights reserved.</a:t>
            </a:r>
          </a:p>
        </p:txBody>
      </p:sp>
      <p:sp>
        <p:nvSpPr>
          <p:cNvPr id="8" name="Title 7"/>
          <p:cNvSpPr>
            <a:spLocks noGrp="1"/>
          </p:cNvSpPr>
          <p:nvPr>
            <p:ph type="title" hasCustomPrompt="1"/>
          </p:nvPr>
        </p:nvSpPr>
        <p:spPr>
          <a:xfrm>
            <a:off x="630000" y="622801"/>
            <a:ext cx="10933350" cy="332399"/>
          </a:xfrm>
        </p:spPr>
        <p:txBody>
          <a:bodyPr/>
          <a:lstStyle>
            <a:lvl1pPr>
              <a:defRPr>
                <a:latin typeface="+mj-lt"/>
                <a:sym typeface="+mj-lt"/>
              </a:defRPr>
            </a:lvl1pPr>
          </a:lstStyle>
          <a:p>
            <a:r>
              <a:rPr lang="en-US"/>
              <a:t>Click to add title</a:t>
            </a:r>
          </a:p>
        </p:txBody>
      </p:sp>
    </p:spTree>
    <p:extLst>
      <p:ext uri="{BB962C8B-B14F-4D97-AF65-F5344CB8AC3E}">
        <p14:creationId xmlns:p14="http://schemas.microsoft.com/office/powerpoint/2010/main" val="3922174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93F9E6E-80C2-4E43-84DB-629D8F5F414E}"/>
              </a:ext>
            </a:extLst>
          </p:cNvPr>
          <p:cNvSpPr>
            <a:spLocks noGrp="1"/>
          </p:cNvSpPr>
          <p:nvPr>
            <p:ph type="ctrTitle"/>
          </p:nvPr>
        </p:nvSpPr>
        <p:spPr>
          <a:xfrm>
            <a:off x="1315278" y="1110457"/>
            <a:ext cx="9144000" cy="2387600"/>
          </a:xfrm>
          <a:prstGeom prst="rect">
            <a:avLst/>
          </a:prstGeom>
        </p:spPr>
        <p:txBody>
          <a:bodyPr anchor="b">
            <a:normAutofit/>
          </a:bodyPr>
          <a:lstStyle>
            <a:lvl1pPr algn="l">
              <a:defRPr sz="4799" b="1">
                <a:solidFill>
                  <a:srgbClr val="2B2C2B"/>
                </a:solidFill>
                <a:latin typeface="Arial" panose="020B0604020202020204" pitchFamily="34" charset="0"/>
                <a:cs typeface="Arial" panose="020B0604020202020204" pitchFamily="34" charset="0"/>
              </a:defRPr>
            </a:lvl1pPr>
          </a:lstStyle>
          <a:p>
            <a:r>
              <a:rPr lang="en-US"/>
              <a:t>Click to edit Master title style</a:t>
            </a:r>
          </a:p>
        </p:txBody>
      </p:sp>
      <p:sp>
        <p:nvSpPr>
          <p:cNvPr id="11" name="Subtitle 2">
            <a:extLst>
              <a:ext uri="{FF2B5EF4-FFF2-40B4-BE49-F238E27FC236}">
                <a16:creationId xmlns:a16="http://schemas.microsoft.com/office/drawing/2014/main" id="{A54D9EDC-85E6-BC4C-AFB2-CB18A998A0F0}"/>
              </a:ext>
            </a:extLst>
          </p:cNvPr>
          <p:cNvSpPr>
            <a:spLocks noGrp="1"/>
          </p:cNvSpPr>
          <p:nvPr>
            <p:ph type="subTitle" idx="1"/>
          </p:nvPr>
        </p:nvSpPr>
        <p:spPr>
          <a:xfrm>
            <a:off x="1315278" y="3590132"/>
            <a:ext cx="9144000" cy="1655762"/>
          </a:xfrm>
          <a:prstGeom prst="rect">
            <a:avLst/>
          </a:prstGeo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ECC9BFB3-5E0B-CB46-8625-33D729F07C16}"/>
              </a:ext>
            </a:extLst>
          </p:cNvPr>
          <p:cNvSpPr>
            <a:spLocks noGrp="1"/>
          </p:cNvSpPr>
          <p:nvPr>
            <p:ph type="sldNum" sz="quarter" idx="4"/>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395318754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6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57997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F2A9C2-71AA-8146-9530-4D07550E09AF}"/>
              </a:ext>
            </a:extLst>
          </p:cNvPr>
          <p:cNvSpPr>
            <a:spLocks noGrp="1"/>
          </p:cNvSpPr>
          <p:nvPr>
            <p:ph type="body" idx="1"/>
          </p:nvPr>
        </p:nvSpPr>
        <p:spPr>
          <a:xfrm>
            <a:off x="501857" y="1681163"/>
            <a:ext cx="5157787" cy="823912"/>
          </a:xfrm>
          <a:prstGeom prst="rect">
            <a:avLst/>
          </a:prstGeo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DB34E8A-4F53-5444-90FB-A8687A1DEF46}"/>
              </a:ext>
            </a:extLst>
          </p:cNvPr>
          <p:cNvSpPr>
            <a:spLocks noGrp="1"/>
          </p:cNvSpPr>
          <p:nvPr>
            <p:ph sz="half" idx="2"/>
          </p:nvPr>
        </p:nvSpPr>
        <p:spPr>
          <a:xfrm>
            <a:off x="501857"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C1038E-3576-8248-90A0-CCF7B9270705}"/>
              </a:ext>
            </a:extLst>
          </p:cNvPr>
          <p:cNvSpPr>
            <a:spLocks noGrp="1"/>
          </p:cNvSpPr>
          <p:nvPr>
            <p:ph type="body" sz="quarter" idx="3"/>
          </p:nvPr>
        </p:nvSpPr>
        <p:spPr>
          <a:xfrm>
            <a:off x="5794513" y="1681163"/>
            <a:ext cx="5183188" cy="823912"/>
          </a:xfrm>
          <a:prstGeom prst="rect">
            <a:avLst/>
          </a:prstGeo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7B3B45C-78BF-2546-B1C8-CA64CB1FB128}"/>
              </a:ext>
            </a:extLst>
          </p:cNvPr>
          <p:cNvSpPr>
            <a:spLocks noGrp="1"/>
          </p:cNvSpPr>
          <p:nvPr>
            <p:ph sz="quarter" idx="4"/>
          </p:nvPr>
        </p:nvSpPr>
        <p:spPr>
          <a:xfrm>
            <a:off x="5794513"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C44703D4-E343-124A-B19B-CDEE714877D5}"/>
              </a:ext>
            </a:extLst>
          </p:cNvPr>
          <p:cNvSpPr>
            <a:spLocks noGrp="1"/>
          </p:cNvSpPr>
          <p:nvPr>
            <p:ph type="title"/>
          </p:nvPr>
        </p:nvSpPr>
        <p:spPr>
          <a:xfrm>
            <a:off x="500269" y="365126"/>
            <a:ext cx="10515600" cy="1325563"/>
          </a:xfrm>
          <a:prstGeom prst="rect">
            <a:avLst/>
          </a:prstGeom>
        </p:spPr>
        <p:txBody>
          <a:bodyPr/>
          <a:lstStyle>
            <a:lvl1pPr>
              <a:defRPr>
                <a:solidFill>
                  <a:srgbClr val="2B2C2B"/>
                </a:solidFill>
              </a:defRPr>
            </a:lvl1pPr>
          </a:lstStyle>
          <a:p>
            <a:r>
              <a:rPr lang="en-US"/>
              <a:t>Click to edit Master title style</a:t>
            </a:r>
          </a:p>
        </p:txBody>
      </p:sp>
      <p:sp>
        <p:nvSpPr>
          <p:cNvPr id="8" name="Slide Number Placeholder 5">
            <a:extLst>
              <a:ext uri="{FF2B5EF4-FFF2-40B4-BE49-F238E27FC236}">
                <a16:creationId xmlns:a16="http://schemas.microsoft.com/office/drawing/2014/main" id="{2FD1F97A-7500-4D4F-A608-9532EE37EED6}"/>
              </a:ext>
            </a:extLst>
          </p:cNvPr>
          <p:cNvSpPr>
            <a:spLocks noGrp="1"/>
          </p:cNvSpPr>
          <p:nvPr>
            <p:ph type="sldNum" sz="quarter" idx="10"/>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2747136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AA2429-1416-9E46-B287-50FDDEA9C9DF}"/>
              </a:ext>
            </a:extLst>
          </p:cNvPr>
          <p:cNvSpPr/>
          <p:nvPr userDrawn="1"/>
        </p:nvSpPr>
        <p:spPr>
          <a:xfrm>
            <a:off x="0" y="0"/>
            <a:ext cx="12192000" cy="6858000"/>
          </a:xfrm>
          <a:prstGeom prst="rect">
            <a:avLst/>
          </a:prstGeom>
          <a:solidFill>
            <a:srgbClr val="2B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p>
        </p:txBody>
      </p:sp>
      <p:pic>
        <p:nvPicPr>
          <p:cNvPr id="5" name="Picture 4" descr="A close up of a logo&#10;&#10;Description automatically generated">
            <a:extLst>
              <a:ext uri="{FF2B5EF4-FFF2-40B4-BE49-F238E27FC236}">
                <a16:creationId xmlns:a16="http://schemas.microsoft.com/office/drawing/2014/main" id="{7420C6EA-2BA6-AC4D-9938-CE892043F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34856" y="2920939"/>
            <a:ext cx="1078745" cy="1048780"/>
          </a:xfrm>
          <a:prstGeom prst="rect">
            <a:avLst/>
          </a:prstGeom>
        </p:spPr>
      </p:pic>
    </p:spTree>
    <p:extLst>
      <p:ext uri="{BB962C8B-B14F-4D97-AF65-F5344CB8AC3E}">
        <p14:creationId xmlns:p14="http://schemas.microsoft.com/office/powerpoint/2010/main" val="2044586257"/>
      </p:ext>
    </p:extLst>
  </p:cSld>
  <p:clrMapOvr>
    <a:masterClrMapping/>
  </p:clrMapOvr>
  <p:extLst>
    <p:ext uri="{DCECCB84-F9BA-43D5-87BE-67443E8EF086}">
      <p15:sldGuideLst xmlns:p15="http://schemas.microsoft.com/office/powerpoint/2012/main">
        <p15:guide id="1" orient="horz" pos="2160">
          <p15:clr>
            <a:srgbClr val="FBAE40"/>
          </p15:clr>
        </p15:guide>
        <p15:guide id="2" pos="3816">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8132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0" i="0">
              <a:latin typeface="Arial" panose="020B0604020202020204" pitchFamily="34" charset="0"/>
            </a:endParaRPr>
          </a:p>
        </p:txBody>
      </p:sp>
      <p:sp>
        <p:nvSpPr>
          <p:cNvPr id="2" name="Date Placeholder 1"/>
          <p:cNvSpPr>
            <a:spLocks noGrp="1"/>
          </p:cNvSpPr>
          <p:nvPr>
            <p:ph type="dt" sz="half" idx="10"/>
          </p:nvPr>
        </p:nvSpPr>
        <p:spPr>
          <a:xfrm>
            <a:off x="838200" y="6356351"/>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1"/>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696247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7E63FF4-D36A-1288-4CB3-FB944C74CB39}"/>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D1E161D7-544A-C771-3379-05454F0AFD7B}"/>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5A5267D-187D-07B8-1660-C2DB0A9D2877}"/>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9B5E1BDA-1C47-B2E6-4A71-ED995E3913F8}"/>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EA4418FD-2B6F-5CA3-5473-30C695C4949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28265582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21C095-9D73-4944-B7AE-B4FA0203C9AD}"/>
              </a:ext>
            </a:extLst>
          </p:cNvPr>
          <p:cNvSpPr txBox="1"/>
          <p:nvPr userDrawn="1"/>
        </p:nvSpPr>
        <p:spPr>
          <a:xfrm>
            <a:off x="11816651" y="6559505"/>
            <a:ext cx="211588" cy="92459"/>
          </a:xfrm>
          <a:prstGeom prst="rect">
            <a:avLst/>
          </a:prstGeom>
          <a:noFill/>
          <a:ln>
            <a:noFill/>
          </a:ln>
        </p:spPr>
        <p:txBody>
          <a:bodyPr wrap="square" lIns="0" tIns="0" rIns="0" bIns="0" anchor="ctr"/>
          <a:lstStyle/>
          <a:p>
            <a:pPr indent="6350">
              <a:defRPr lang="en-US"/>
            </a:pPr>
            <a:fld id="{698583B4-234A-7146-AECC-754B942C9216}" type="slidenum">
              <a:rPr lang="uk-UA" sz="933" b="0" i="0" smtClean="0">
                <a:solidFill>
                  <a:schemeClr val="accent6">
                    <a:lumMod val="60000"/>
                    <a:lumOff val="40000"/>
                  </a:schemeClr>
                </a:solidFill>
                <a:latin typeface="Franklin Gothic Book" panose="020B0503020102020204" pitchFamily="34" charset="0"/>
                <a:ea typeface="Arial-BoldMT" charset="77"/>
                <a:cs typeface="Arial-BoldMT" charset="77"/>
              </a:rPr>
              <a:pPr indent="6350">
                <a:defRPr lang="en-US"/>
              </a:pPr>
              <a:t>‹#›</a:t>
            </a:fld>
            <a:endParaRPr sz="1067" b="0" i="0">
              <a:solidFill>
                <a:schemeClr val="accent6">
                  <a:lumMod val="60000"/>
                  <a:lumOff val="40000"/>
                </a:schemeClr>
              </a:solidFill>
              <a:latin typeface="Franklin Gothic Book" panose="020B0503020102020204" pitchFamily="34" charset="0"/>
              <a:ea typeface="Arial-BoldMT" charset="77"/>
              <a:cs typeface="Arial-BoldMT" charset="77"/>
            </a:endParaRPr>
          </a:p>
        </p:txBody>
      </p:sp>
    </p:spTree>
    <p:extLst>
      <p:ext uri="{BB962C8B-B14F-4D97-AF65-F5344CB8AC3E}">
        <p14:creationId xmlns:p14="http://schemas.microsoft.com/office/powerpoint/2010/main" val="63414005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99B968-8F00-1040-9A6E-D37D1F38465D}"/>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10" name="Text Placeholder 9">
            <a:extLst>
              <a:ext uri="{FF2B5EF4-FFF2-40B4-BE49-F238E27FC236}">
                <a16:creationId xmlns:a16="http://schemas.microsoft.com/office/drawing/2014/main" id="{98BEE074-EFA2-8B49-90AD-15B8BD06C2C1}"/>
              </a:ext>
            </a:extLst>
          </p:cNvPr>
          <p:cNvSpPr>
            <a:spLocks noGrp="1"/>
          </p:cNvSpPr>
          <p:nvPr>
            <p:ph type="body" sz="quarter" idx="13"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E1879281-936F-A54E-8639-FFD0F7DF5A5F}"/>
              </a:ext>
            </a:extLst>
          </p:cNvPr>
          <p:cNvSpPr>
            <a:spLocks noGrp="1"/>
          </p:cNvSpPr>
          <p:nvPr>
            <p:ph type="body" sz="quarter" idx="14" hasCustomPrompt="1"/>
          </p:nvPr>
        </p:nvSpPr>
        <p:spPr>
          <a:xfrm>
            <a:off x="1478349" y="3670300"/>
            <a:ext cx="5284577" cy="215900"/>
          </a:xfrm>
          <a:prstGeom prst="rect">
            <a:avLst/>
          </a:prstGeom>
        </p:spPr>
        <p:txBody>
          <a:bodyPr anchor="ctr">
            <a:normAutofit/>
          </a:bodyPr>
          <a:lstStyle>
            <a:lvl1pPr marL="0" indent="0">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pic>
        <p:nvPicPr>
          <p:cNvPr id="15" name="Picture 14">
            <a:extLst>
              <a:ext uri="{FF2B5EF4-FFF2-40B4-BE49-F238E27FC236}">
                <a16:creationId xmlns:a16="http://schemas.microsoft.com/office/drawing/2014/main" id="{D8664625-C280-0E4A-8CB4-8F5DC6F1EE2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52940" y="5499100"/>
            <a:ext cx="878913" cy="310234"/>
          </a:xfrm>
          <a:prstGeom prst="rect">
            <a:avLst/>
          </a:prstGeom>
        </p:spPr>
      </p:pic>
    </p:spTree>
    <p:extLst>
      <p:ext uri="{BB962C8B-B14F-4D97-AF65-F5344CB8AC3E}">
        <p14:creationId xmlns:p14="http://schemas.microsoft.com/office/powerpoint/2010/main" val="34823864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guide id="3" pos="1846">
          <p15:clr>
            <a:srgbClr val="FBAE40"/>
          </p15:clr>
        </p15:guide>
        <p15:guide id="4" orient="horz" pos="384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spTree>
    <p:extLst>
      <p:ext uri="{BB962C8B-B14F-4D97-AF65-F5344CB8AC3E}">
        <p14:creationId xmlns:p14="http://schemas.microsoft.com/office/powerpoint/2010/main" val="32767522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lank Slide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8662792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4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428379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4835340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503102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5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756981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4582403"/>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1" y="2312166"/>
            <a:ext cx="3085425"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3"/>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82307735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073020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5E74A7-3F44-4DFF-EFA6-9AAD2D0F42E3}"/>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89D83A28-3261-8D92-61FF-DE0EFE192D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55C50CD6-EBBA-74C5-9CCA-15AA21BC994D}"/>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6E9786D7-B539-6B37-14D9-5FCD90B67AE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363C980-E1EA-B669-5AEE-E2EAFA953DF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67545082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305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225139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91160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18490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2"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3"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2" y="2641600"/>
            <a:ext cx="3315563" cy="1003300"/>
          </a:xfrm>
          <a:prstGeom prst="rect">
            <a:avLst/>
          </a:prstGeom>
        </p:spPr>
        <p:txBody>
          <a:bodyPr anchor="ctr">
            <a:noAutofit/>
          </a:bodyPr>
          <a:lstStyle>
            <a:lvl1pPr marL="0" indent="0">
              <a:buNone/>
              <a:defRPr sz="3498" b="1">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2"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3" y="3957867"/>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8831321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1" y="2641600"/>
            <a:ext cx="3315563" cy="1003300"/>
          </a:xfrm>
          <a:prstGeom prst="rect">
            <a:avLst/>
          </a:prstGeom>
        </p:spPr>
        <p:txBody>
          <a:bodyPr anchor="ctr">
            <a:noAutofit/>
          </a:bodyPr>
          <a:lstStyle>
            <a:lvl1pPr marL="0" indent="0">
              <a:buNone/>
              <a:defRPr sz="3498" b="1">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30"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1" y="3957867"/>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21127924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7884020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207673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AAE0203C-6D70-2A48-B7EE-FD3B065B86B0}"/>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10278167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D667167B-B276-FD43-8C6D-F1DEF1EC31C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4689398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E04B1B7-E50E-44A6-736F-820EE39C2D7B}"/>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29E57ACC-3344-523B-EABF-9286415B357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2286B833-564D-7E33-BA60-8192B52BB5FB}"/>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577AE7EF-9F1C-A074-E011-A311C1F20449}"/>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6" name="Symbol zastępczy stopki 5">
            <a:extLst>
              <a:ext uri="{FF2B5EF4-FFF2-40B4-BE49-F238E27FC236}">
                <a16:creationId xmlns:a16="http://schemas.microsoft.com/office/drawing/2014/main" id="{0E473DC1-6102-A44C-86D3-D9E2BC609AF4}"/>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A6CF0B3-4B18-1BA7-6DFA-4B316FA7778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98745903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FC87D74-7C1E-8D4B-B9A7-9EB74B7BF85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0501833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D4D217D-7CC9-D744-8CC6-B902D83138EA}"/>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6501" y="5525008"/>
            <a:ext cx="790119" cy="278892"/>
          </a:xfrm>
          <a:prstGeom prst="rect">
            <a:avLst/>
          </a:prstGeom>
        </p:spPr>
      </p:pic>
    </p:spTree>
    <p:extLst>
      <p:ext uri="{BB962C8B-B14F-4D97-AF65-F5344CB8AC3E}">
        <p14:creationId xmlns:p14="http://schemas.microsoft.com/office/powerpoint/2010/main" val="3287874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BC501BC-1A40-1E45-A0F1-8B9CDAF20C15}"/>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3436" y="5525008"/>
            <a:ext cx="790119" cy="278892"/>
          </a:xfrm>
          <a:prstGeom prst="rect">
            <a:avLst/>
          </a:prstGeom>
        </p:spPr>
      </p:pic>
    </p:spTree>
    <p:extLst>
      <p:ext uri="{BB962C8B-B14F-4D97-AF65-F5344CB8AC3E}">
        <p14:creationId xmlns:p14="http://schemas.microsoft.com/office/powerpoint/2010/main" val="34197232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5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6" y="3060700"/>
            <a:ext cx="5284577" cy="406400"/>
          </a:xfrm>
          <a:prstGeom prst="rect">
            <a:avLst/>
          </a:prstGeom>
        </p:spPr>
        <p:txBody>
          <a:bodyPr anchor="ctr">
            <a:noAutofit/>
          </a:bodyPr>
          <a:lstStyle>
            <a:lvl1pPr marL="0" indent="0" algn="l">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36427833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5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23531603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5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2774636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5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2401B47-FDA2-FF45-9E12-625A187F63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0690" y="5530174"/>
            <a:ext cx="790119" cy="278892"/>
          </a:xfrm>
          <a:prstGeom prst="rect">
            <a:avLst/>
          </a:prstGeom>
        </p:spPr>
      </p:pic>
    </p:spTree>
    <p:extLst>
      <p:ext uri="{BB962C8B-B14F-4D97-AF65-F5344CB8AC3E}">
        <p14:creationId xmlns:p14="http://schemas.microsoft.com/office/powerpoint/2010/main" val="1073410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5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52807525-8507-BC40-8486-150802056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9543050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E20F216A-6189-8748-A8F0-9FDF274578F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5798467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5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260649B-0F47-584D-9E81-C44EFD8330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30174"/>
            <a:ext cx="790119" cy="278892"/>
          </a:xfrm>
          <a:prstGeom prst="rect">
            <a:avLst/>
          </a:prstGeom>
        </p:spPr>
      </p:pic>
    </p:spTree>
    <p:extLst>
      <p:ext uri="{BB962C8B-B14F-4D97-AF65-F5344CB8AC3E}">
        <p14:creationId xmlns:p14="http://schemas.microsoft.com/office/powerpoint/2010/main" val="3570741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A990819-5D16-A8AC-37C8-D4BA7822C9F9}"/>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EB042014-3E28-4183-FC79-8074E0AB38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D5BAD82C-AC66-B677-2A05-48FDD363A289}"/>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107EBC10-0C4F-023B-B04F-698EB0F2E4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19128F7-2E3A-E420-D6C9-275710F08123}"/>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975E7146-588C-1D21-E13B-2C0DE348245E}"/>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8" name="Symbol zastępczy stopki 7">
            <a:extLst>
              <a:ext uri="{FF2B5EF4-FFF2-40B4-BE49-F238E27FC236}">
                <a16:creationId xmlns:a16="http://schemas.microsoft.com/office/drawing/2014/main" id="{645A5F8E-A64D-2870-AEC7-D25FC92C2BE1}"/>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8ACA070B-4BD2-DEE2-2439-E5ADADDB4016}"/>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6974761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3"/>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35225739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9"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266082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1489481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5571683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314876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55499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7111982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8567403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2468332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15573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401111-A34D-80B1-0B36-33F1E8C5CD91}"/>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38B6CFB9-FBDC-BB9F-65E1-98FB1C662495}"/>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4" name="Symbol zastępczy stopki 3">
            <a:extLst>
              <a:ext uri="{FF2B5EF4-FFF2-40B4-BE49-F238E27FC236}">
                <a16:creationId xmlns:a16="http://schemas.microsoft.com/office/drawing/2014/main" id="{8E316375-76DB-F916-773F-10F354C2B64E}"/>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44A82741-CFA3-C30A-DD3E-A526A18C9AC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74051080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748653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E6026E13-E7A6-674E-BB39-B9DC60C43B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9559390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1" name="Picture 10">
            <a:extLst>
              <a:ext uri="{FF2B5EF4-FFF2-40B4-BE49-F238E27FC236}">
                <a16:creationId xmlns:a16="http://schemas.microsoft.com/office/drawing/2014/main" id="{F8B99C79-30F7-5E4D-92C9-0ECA8C3EBC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6686902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0B060373-D002-6441-AF43-A193D8C7E1C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000063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2" name="Picture 11">
            <a:extLst>
              <a:ext uri="{FF2B5EF4-FFF2-40B4-BE49-F238E27FC236}">
                <a16:creationId xmlns:a16="http://schemas.microsoft.com/office/drawing/2014/main" id="{13A76033-27D9-3142-91FC-97A4E7619EB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71733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1" name="Picture 10">
            <a:extLst>
              <a:ext uri="{FF2B5EF4-FFF2-40B4-BE49-F238E27FC236}">
                <a16:creationId xmlns:a16="http://schemas.microsoft.com/office/drawing/2014/main" id="{6F4B7F45-F038-524C-AF3B-B9A2A7A33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0256226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020035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901849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3603354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6" name="Picture 15">
            <a:extLst>
              <a:ext uri="{FF2B5EF4-FFF2-40B4-BE49-F238E27FC236}">
                <a16:creationId xmlns:a16="http://schemas.microsoft.com/office/drawing/2014/main" id="{D04AAC39-555D-B040-9164-C0AA7E6078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450772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rona tytułowa sekcji">
  <p:cSld name="Strona tytułowa sekcji">
    <p:spTree>
      <p:nvGrpSpPr>
        <p:cNvPr id="1" name="Shape 16"/>
        <p:cNvGrpSpPr/>
        <p:nvPr/>
      </p:nvGrpSpPr>
      <p:grpSpPr>
        <a:xfrm>
          <a:off x="0" y="0"/>
          <a:ext cx="0" cy="0"/>
          <a:chOff x="0" y="0"/>
          <a:chExt cx="0" cy="0"/>
        </a:xfrm>
      </p:grpSpPr>
      <p:pic>
        <p:nvPicPr>
          <p:cNvPr id="17" name="Google Shape;17;p60"/>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5483149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6F5972D7-8344-D3A8-F0B4-53732CAD56BB}"/>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3" name="Symbol zastępczy stopki 2">
            <a:extLst>
              <a:ext uri="{FF2B5EF4-FFF2-40B4-BE49-F238E27FC236}">
                <a16:creationId xmlns:a16="http://schemas.microsoft.com/office/drawing/2014/main" id="{48FF2985-AA0A-5006-0D6B-7903E9228673}"/>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2C1B30B2-B305-C007-EA03-E59A64F945EB}"/>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60972077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0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3CC9D66F-07B1-6544-BD79-780E906F6E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4217836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0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7" name="Picture 16">
            <a:extLst>
              <a:ext uri="{FF2B5EF4-FFF2-40B4-BE49-F238E27FC236}">
                <a16:creationId xmlns:a16="http://schemas.microsoft.com/office/drawing/2014/main" id="{47499AB1-10D6-E742-BE35-8B9DEB51C88F}"/>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C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5803687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0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6636722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80149547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9"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2960634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931761300"/>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5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29008449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8"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8404374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7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8" b="1">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2"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367218042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8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3"/>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3"/>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1610715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854C86-651C-8A85-29F5-1400A8AB6EE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90A2728-F01D-6019-CFEA-5D88A5D13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423D40B6-AD81-3261-4A2D-A2E0285BC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11E73417-9311-E07F-5090-57C0320F2929}"/>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6" name="Symbol zastępczy stopki 5">
            <a:extLst>
              <a:ext uri="{FF2B5EF4-FFF2-40B4-BE49-F238E27FC236}">
                <a16:creationId xmlns:a16="http://schemas.microsoft.com/office/drawing/2014/main" id="{A8089ECB-00E4-C41E-CC61-EE887F6A3CF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D130EF3D-B44F-B312-05AD-C05EC466D98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712339104"/>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0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6666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0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8748083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10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BC9F0154-0DFB-0A43-9529-667954337F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257687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0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5CC16060-E7FC-3A45-AF03-653207097D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9193624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0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B7F399B5-4650-3040-80AA-7F71CB08CDC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4652791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10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3CD04E0E-9331-EB4F-A7F7-05C8A253DC7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6804725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11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41EA0AE6-BD0B-744E-9FD8-159D12C00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5264079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7E9E3C-8CA2-844C-93F2-220F443A07A1}"/>
              </a:ext>
            </a:extLst>
          </p:cNvPr>
          <p:cNvSpPr txBox="1"/>
          <p:nvPr userDrawn="1"/>
        </p:nvSpPr>
        <p:spPr>
          <a:xfrm>
            <a:off x="330200" y="6619349"/>
            <a:ext cx="355600" cy="92460"/>
          </a:xfrm>
          <a:prstGeom prst="rect">
            <a:avLst/>
          </a:prstGeom>
          <a:noFill/>
          <a:ln>
            <a:noFill/>
          </a:ln>
        </p:spPr>
        <p:txBody>
          <a:bodyPr wrap="square" lIns="0" tIns="0" rIns="0" bIns="0" anchor="ctr"/>
          <a:lstStyle/>
          <a:p>
            <a:pPr indent="6349">
              <a:defRPr lang="en-US"/>
            </a:pPr>
            <a:fld id="{0B362F5C-BEB2-F64C-8CE6-BDBE64A2641F}" type="slidenum">
              <a:rPr lang="uk-UA" sz="1000" b="1" smtClean="0">
                <a:solidFill>
                  <a:srgbClr val="7F7F7F"/>
                </a:solidFill>
                <a:latin typeface="Arial-BoldMT" charset="77"/>
                <a:ea typeface="Arial-BoldMT" charset="77"/>
                <a:cs typeface="Arial-BoldMT" charset="77"/>
              </a:rPr>
              <a:pPr indent="6349">
                <a:defRPr lang="en-US"/>
              </a:pPr>
              <a:t>‹#›</a:t>
            </a:fld>
            <a:endParaRPr sz="1000" b="1">
              <a:solidFill>
                <a:srgbClr val="7F7F7F"/>
              </a:solidFill>
              <a:latin typeface="Arial-BoldMT" charset="77"/>
              <a:ea typeface="Arial-BoldMT" charset="77"/>
              <a:cs typeface="Arial-BoldMT" charset="77"/>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l="22536" t="17449" r="22535" b="12817"/>
          <a:stretch/>
        </p:blipFill>
        <p:spPr>
          <a:xfrm>
            <a:off x="11501120" y="6279899"/>
            <a:ext cx="396240" cy="503030"/>
          </a:xfrm>
          <a:prstGeom prst="rect">
            <a:avLst/>
          </a:prstGeom>
        </p:spPr>
      </p:pic>
    </p:spTree>
    <p:extLst>
      <p:ext uri="{BB962C8B-B14F-4D97-AF65-F5344CB8AC3E}">
        <p14:creationId xmlns:p14="http://schemas.microsoft.com/office/powerpoint/2010/main" val="263731706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20810931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5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49"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8"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Classic</a:t>
            </a:r>
          </a:p>
        </p:txBody>
      </p:sp>
    </p:spTree>
    <p:extLst>
      <p:ext uri="{BB962C8B-B14F-4D97-AF65-F5344CB8AC3E}">
        <p14:creationId xmlns:p14="http://schemas.microsoft.com/office/powerpoint/2010/main" val="1022239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0CFA4E-A34C-19B9-39CA-71E15E6D1249}"/>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28B01EBC-ED06-BA84-65F7-1A8721B98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98AF982D-4097-211B-F8D3-4809035AC1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8A7FCF0-C21D-A4B5-D045-A3501DA99931}"/>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6" name="Symbol zastępczy stopki 5">
            <a:extLst>
              <a:ext uri="{FF2B5EF4-FFF2-40B4-BE49-F238E27FC236}">
                <a16:creationId xmlns:a16="http://schemas.microsoft.com/office/drawing/2014/main" id="{03469805-B464-DAFA-7F84-A0956DBB53E2}"/>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8AE0D6F3-75B0-8FCE-BEC1-24910AFCBEF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288201891"/>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9_Blank Slide with logo">
    <p:bg>
      <p:bgPr>
        <a:solidFill>
          <a:srgbClr val="FFFFFF"/>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1334659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5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6521796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6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798789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6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184717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6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4819648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6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70893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11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2641600"/>
            <a:ext cx="3315563" cy="1003300"/>
          </a:xfrm>
          <a:prstGeom prst="rect">
            <a:avLst/>
          </a:prstGeom>
        </p:spPr>
        <p:txBody>
          <a:bodyPr anchor="ctr">
            <a:noAutofit/>
          </a:bodyPr>
          <a:lstStyle>
            <a:lvl1pPr marL="0" indent="0">
              <a:buNone/>
              <a:defRPr sz="3499" b="1">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2" y="3957866"/>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4092888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11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0"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0" y="3957866"/>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7663575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6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6733592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6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0240546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E47984-D512-14A4-0284-50A726B1642B}"/>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206BDDE9-C81C-AE56-C953-E72943AACAF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5803D0E4-BED0-2C29-8233-8984D2827F6E}"/>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DC8EF957-DF12-11D2-1C20-7FDA0EF26C3F}"/>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E1A6F6B-FD19-B516-32B5-4CB70B48349D}"/>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0912169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6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26B6916-0FA5-C743-90DB-75BDFEC0A8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2085970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6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7132DCBD-5C38-DF43-91FA-E9443E83A1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0261046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6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F6974F0D-DF4A-0847-84AC-8796DDEAE0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192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E618B7B-D6CB-E241-94CE-101F603AE1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062852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7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ED97C1BD-4019-6C45-A7BA-957C0C81E00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805472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7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F51BBA9-6A97-E44C-880A-3FE18985DDC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34677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7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5" y="3060700"/>
            <a:ext cx="5284577" cy="4064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5"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29645718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7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43336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7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08EB78C5-9ADE-2842-BCA7-8C5E542990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110536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7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3010A65-7043-8F44-915F-89B9BAA23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682761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A30FD93-A7B4-8C10-1A97-86EB2C749650}"/>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FAC93A12-DF95-F072-1EBF-BFF5571E02CA}"/>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6B3543F-E5C1-3869-7DA7-EC2E4D9275EA}"/>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A5DB5953-593A-A44B-97E9-59A85D858BDA}"/>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18EE07EF-9613-F0F2-EE15-2A06E0D9EC8E}"/>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83644998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7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FEFEC451-B07F-BC47-9802-C3F51A436D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583367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7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D23C5FAD-C51D-414D-8E5A-A5B1943989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882959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7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183081E-EF61-E644-822A-BF1BC9F3B7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3831628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7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6816FD3B-5496-2E46-B3B6-52FDCCF4C49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292711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2"/>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03652344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3363980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12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7040852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8302874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1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15855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517432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1" y="6356352"/>
            <a:ext cx="2743200" cy="365125"/>
          </a:xfrm>
          <a:prstGeom prst="rect">
            <a:avLst/>
          </a:prstGeom>
        </p:spPr>
        <p:txBody>
          <a:bodyPr/>
          <a:lstStyle/>
          <a:p>
            <a:endParaRPr lang="en-US"/>
          </a:p>
        </p:txBody>
      </p:sp>
      <p:sp>
        <p:nvSpPr>
          <p:cNvPr id="3" name="Footer Placeholder 2"/>
          <p:cNvSpPr>
            <a:spLocks noGrp="1"/>
          </p:cNvSpPr>
          <p:nvPr>
            <p:ph type="ftr" sz="quarter" idx="11"/>
          </p:nvPr>
        </p:nvSpPr>
        <p:spPr>
          <a:xfrm>
            <a:off x="4038601" y="6356352"/>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F7A16647-F748-7A49-974B-04B3BB5AD19B}"/>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Classic</a:t>
            </a:r>
          </a:p>
        </p:txBody>
      </p:sp>
    </p:spTree>
    <p:extLst>
      <p:ext uri="{BB962C8B-B14F-4D97-AF65-F5344CB8AC3E}">
        <p14:creationId xmlns:p14="http://schemas.microsoft.com/office/powerpoint/2010/main" val="68320098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2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C1050326-753C-3E43-8350-61B673CCB7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813444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2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6652938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12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1BB9E311-D327-4949-9101-DC9D58D41A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092697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12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9395032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13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5821846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31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0" name="Picture 9">
            <a:extLst>
              <a:ext uri="{FF2B5EF4-FFF2-40B4-BE49-F238E27FC236}">
                <a16:creationId xmlns:a16="http://schemas.microsoft.com/office/drawing/2014/main" id="{8009F568-041F-5E4D-A6D2-F5F66CB726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71798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13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1" name="Picture 10">
            <a:extLst>
              <a:ext uri="{FF2B5EF4-FFF2-40B4-BE49-F238E27FC236}">
                <a16:creationId xmlns:a16="http://schemas.microsoft.com/office/drawing/2014/main" id="{1D703393-A72F-2D4D-BC63-102D856362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7902841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3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94542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3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836762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3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336439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0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0769639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13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2" name="Picture 11">
            <a:extLst>
              <a:ext uri="{FF2B5EF4-FFF2-40B4-BE49-F238E27FC236}">
                <a16:creationId xmlns:a16="http://schemas.microsoft.com/office/drawing/2014/main" id="{4BBCBDF9-D0D6-884C-BBC8-69274FD869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0526964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3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25051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3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77436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3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579BF19A-80D5-0A47-A0CD-D3C5120A50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383030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4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4" name="Picture 13">
            <a:extLst>
              <a:ext uri="{FF2B5EF4-FFF2-40B4-BE49-F238E27FC236}">
                <a16:creationId xmlns:a16="http://schemas.microsoft.com/office/drawing/2014/main" id="{F077040F-8D0E-6242-9C54-8C9B15216A5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2200656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4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7BFCC309-966A-1944-A4D7-4240674F82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9138350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14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3" name="Picture 12">
            <a:extLst>
              <a:ext uri="{FF2B5EF4-FFF2-40B4-BE49-F238E27FC236}">
                <a16:creationId xmlns:a16="http://schemas.microsoft.com/office/drawing/2014/main" id="{A195650B-9C5F-CA49-A5F2-B7D43DE06E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91863446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4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5" name="Picture 14">
            <a:extLst>
              <a:ext uri="{FF2B5EF4-FFF2-40B4-BE49-F238E27FC236}">
                <a16:creationId xmlns:a16="http://schemas.microsoft.com/office/drawing/2014/main" id="{D1AD8C0F-48A6-A741-BBC5-33DF6BE00E7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7330959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1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9" name="Picture 18">
            <a:extLst>
              <a:ext uri="{FF2B5EF4-FFF2-40B4-BE49-F238E27FC236}">
                <a16:creationId xmlns:a16="http://schemas.microsoft.com/office/drawing/2014/main" id="{60FB816F-04C8-3243-B503-7BE7398AF54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8" name="Text Placeholder 3">
            <a:extLst>
              <a:ext uri="{FF2B5EF4-FFF2-40B4-BE49-F238E27FC236}">
                <a16:creationId xmlns:a16="http://schemas.microsoft.com/office/drawing/2014/main" id="{DEFDDC2F-3FC2-7241-B5C5-B483A3D85323}"/>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4327E8D5-B3BD-7A4A-A7AE-1D625E331966}"/>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1" name="Text Placeholder 3">
            <a:extLst>
              <a:ext uri="{FF2B5EF4-FFF2-40B4-BE49-F238E27FC236}">
                <a16:creationId xmlns:a16="http://schemas.microsoft.com/office/drawing/2014/main" id="{26B8D4D1-4591-C04A-85CA-9857AEE5C0B2}"/>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Tree>
    <p:extLst>
      <p:ext uri="{BB962C8B-B14F-4D97-AF65-F5344CB8AC3E}">
        <p14:creationId xmlns:p14="http://schemas.microsoft.com/office/powerpoint/2010/main" val="10049619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0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14054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4986557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8"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943236218"/>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120060092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383301751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1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248371142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15_Blank Slide with log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7F92FF-A170-A941-963B-20C86E65E5BB}"/>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189494687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9" b="1">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1"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954940492"/>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17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2"/>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2"/>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2628612184"/>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14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079029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14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395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3767781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14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189706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2174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14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9FB7A6-AEA6-CF49-86D7-A2C9DE4AAA8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51019499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14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E22E3E3-45D4-A74F-AD4D-181348458DD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8552139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15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FD347EA-389A-2D4E-84ED-B832F5DB7D7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269721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15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3F8DF1B-C226-5B45-A3E8-8CE1B0416A5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7040045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15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6D48ED4-7BE4-234F-AC27-B50D3A10FF1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335670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5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30BE3D-6485-F743-8DB7-68F3D5899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0236883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userDrawn="1">
  <p:cSld name="Comparison Slide 2">
    <p:spTree>
      <p:nvGrpSpPr>
        <p:cNvPr id="1" name=""/>
        <p:cNvGrpSpPr/>
        <p:nvPr/>
      </p:nvGrpSpPr>
      <p:grpSpPr>
        <a:xfrm>
          <a:off x="0" y="0"/>
          <a:ext cx="0" cy="0"/>
          <a:chOff x="0" y="0"/>
          <a:chExt cx="0" cy="0"/>
        </a:xfrm>
      </p:grpSpPr>
      <p:sp>
        <p:nvSpPr>
          <p:cNvPr id="9" name="TextBox 5"/>
          <p:cNvSpPr txBox="1"/>
          <p:nvPr userDrawn="1"/>
        </p:nvSpPr>
        <p:spPr>
          <a:xfrm>
            <a:off x="508000" y="415542"/>
            <a:ext cx="355600" cy="92459"/>
          </a:xfrm>
          <a:prstGeom prst="rect">
            <a:avLst/>
          </a:prstGeom>
          <a:noFill/>
          <a:ln>
            <a:noFill/>
          </a:ln>
        </p:spPr>
        <p:txBody>
          <a:bodyPr wrap="square" lIns="0" tIns="0" rIns="0" bIns="0" anchor="ctr"/>
          <a:lstStyle/>
          <a:p>
            <a:pPr indent="4762">
              <a:defRPr lang="en-US"/>
            </a:pPr>
            <a:fld id="{334E3A02-288B-2143-918D-CB5F76584D66}" type="slidenum">
              <a:rPr lang="uk-UA" sz="750" b="1" smtClean="0">
                <a:solidFill>
                  <a:srgbClr val="FFFFFF"/>
                </a:solidFill>
                <a:latin typeface="Arial-BoldMT" charset="77"/>
                <a:ea typeface="Arial-BoldMT" charset="77"/>
                <a:cs typeface="Arial-BoldMT" charset="77"/>
              </a:rPr>
              <a:pPr indent="4762">
                <a:defRPr lang="en-US"/>
              </a:pPr>
              <a:t>‹#›</a:t>
            </a:fld>
            <a:endParaRPr sz="750" b="1">
              <a:solidFill>
                <a:srgbClr val="FFFFFF"/>
              </a:solidFill>
              <a:latin typeface="Arial-BoldMT" charset="77"/>
              <a:ea typeface="Arial-BoldMT" charset="77"/>
              <a:cs typeface="Arial-BoldMT" charset="77"/>
            </a:endParaRPr>
          </a:p>
        </p:txBody>
      </p:sp>
      <p:sp>
        <p:nvSpPr>
          <p:cNvPr id="3" name="Slide Number Placeholder 5">
            <a:extLst>
              <a:ext uri="{FF2B5EF4-FFF2-40B4-BE49-F238E27FC236}">
                <a16:creationId xmlns:a16="http://schemas.microsoft.com/office/drawing/2014/main" id="{3A2CA53D-9606-4ED8-BA14-DF85B6B8BE2B}"/>
              </a:ext>
            </a:extLst>
          </p:cNvPr>
          <p:cNvSpPr>
            <a:spLocks noGrp="1"/>
          </p:cNvSpPr>
          <p:nvPr>
            <p:ph type="sldNum" sz="quarter" idx="4"/>
          </p:nvPr>
        </p:nvSpPr>
        <p:spPr>
          <a:xfrm>
            <a:off x="9286998" y="6356352"/>
            <a:ext cx="2743200" cy="365125"/>
          </a:xfrm>
          <a:prstGeom prst="rect">
            <a:avLst/>
          </a:prstGeom>
        </p:spPr>
        <p:txBody>
          <a:bodyPr vert="horz" lIns="91440" tIns="45720" rIns="91440" bIns="45720" rtlCol="0" anchor="ctr"/>
          <a:lstStyle>
            <a:lvl1pPr algn="r">
              <a:defRPr sz="900" b="1" i="0">
                <a:solidFill>
                  <a:srgbClr val="002F5F"/>
                </a:solidFill>
                <a:latin typeface="ITC Franklin Gothic Std Bk Cd" charset="0"/>
                <a:ea typeface="ITC Franklin Gothic Std Bk Cd" charset="0"/>
                <a:cs typeface="ITC Franklin Gothic Std Bk Cd" charset="0"/>
              </a:defRPr>
            </a:lvl1pPr>
          </a:lstStyle>
          <a:p>
            <a:fld id="{E676C68B-3C2C-4CFA-BAC2-B16DD3DCD15E}" type="slidenum">
              <a:rPr lang="en-US" smtClean="0"/>
              <a:pPr/>
              <a:t>‹#›</a:t>
            </a:fld>
            <a:endParaRPr lang="en-US"/>
          </a:p>
        </p:txBody>
      </p:sp>
    </p:spTree>
    <p:extLst>
      <p:ext uri="{BB962C8B-B14F-4D97-AF65-F5344CB8AC3E}">
        <p14:creationId xmlns:p14="http://schemas.microsoft.com/office/powerpoint/2010/main" val="2367944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302584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ytuł i tekst">
  <p:cSld name="Tytuł i tekst">
    <p:spTree>
      <p:nvGrpSpPr>
        <p:cNvPr id="1" name="Shape 18"/>
        <p:cNvGrpSpPr/>
        <p:nvPr/>
      </p:nvGrpSpPr>
      <p:grpSpPr>
        <a:xfrm>
          <a:off x="0" y="0"/>
          <a:ext cx="0" cy="0"/>
          <a:chOff x="0" y="0"/>
          <a:chExt cx="0" cy="0"/>
        </a:xfrm>
      </p:grpSpPr>
      <p:pic>
        <p:nvPicPr>
          <p:cNvPr id="19" name="Google Shape;19;p61"/>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3137227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991326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4582402"/>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2" y="2312166"/>
            <a:ext cx="308542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2"/>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968661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247733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747664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939058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64536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382950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1981201"/>
            <a:ext cx="3315563" cy="3009720"/>
          </a:xfrm>
          <a:prstGeom prst="rect">
            <a:avLst/>
          </a:prstGeom>
        </p:spPr>
        <p:txBody>
          <a:bodyPr anchor="t">
            <a:noAutofit/>
          </a:bodyPr>
          <a:lstStyle>
            <a:lvl1pPr marL="0" indent="0">
              <a:buNone/>
              <a:defRPr sz="3499" b="1">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1"/>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1" y="1367066"/>
            <a:ext cx="3315563" cy="309335"/>
          </a:xfrm>
          <a:prstGeom prst="rect">
            <a:avLst/>
          </a:prstGeom>
        </p:spPr>
        <p:txBody>
          <a:bodyPr anchor="ctr">
            <a:normAutofit/>
          </a:bodyPr>
          <a:lstStyle>
            <a:lvl1pPr marL="0" indent="0">
              <a:buNone/>
              <a:defRPr sz="1501" b="0" i="0">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42080115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1"/>
            <a:ext cx="834347" cy="294504"/>
          </a:xfrm>
          <a:prstGeom prst="rect">
            <a:avLst/>
          </a:prstGeom>
        </p:spPr>
      </p:pic>
      <p:sp>
        <p:nvSpPr>
          <p:cNvPr id="8" name="Text Placeholder 15">
            <a:extLst>
              <a:ext uri="{FF2B5EF4-FFF2-40B4-BE49-F238E27FC236}">
                <a16:creationId xmlns:a16="http://schemas.microsoft.com/office/drawing/2014/main" id="{29144DFA-86AD-FA4F-B4DC-0C5585726F03}"/>
              </a:ext>
            </a:extLst>
          </p:cNvPr>
          <p:cNvSpPr>
            <a:spLocks noGrp="1"/>
          </p:cNvSpPr>
          <p:nvPr>
            <p:ph type="body" sz="quarter" idx="16" hasCustomPrompt="1"/>
          </p:nvPr>
        </p:nvSpPr>
        <p:spPr>
          <a:xfrm>
            <a:off x="1445130" y="1367066"/>
            <a:ext cx="3315563" cy="309335"/>
          </a:xfrm>
          <a:prstGeom prst="rect">
            <a:avLst/>
          </a:prstGeom>
        </p:spPr>
        <p:txBody>
          <a:bodyPr anchor="ctr">
            <a:normAutofit/>
          </a:bodyPr>
          <a:lstStyle>
            <a:lvl1pPr marL="0" indent="0">
              <a:buNone/>
              <a:defRPr sz="1501" b="0" i="0">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
        <p:nvSpPr>
          <p:cNvPr id="10" name="Text Placeholder 10">
            <a:extLst>
              <a:ext uri="{FF2B5EF4-FFF2-40B4-BE49-F238E27FC236}">
                <a16:creationId xmlns:a16="http://schemas.microsoft.com/office/drawing/2014/main" id="{4AD28297-DCCB-174B-9D2B-6D679C47D02F}"/>
              </a:ext>
            </a:extLst>
          </p:cNvPr>
          <p:cNvSpPr>
            <a:spLocks noGrp="1"/>
          </p:cNvSpPr>
          <p:nvPr>
            <p:ph type="body" sz="quarter" idx="17" hasCustomPrompt="1"/>
          </p:nvPr>
        </p:nvSpPr>
        <p:spPr>
          <a:xfrm>
            <a:off x="1445130" y="1981200"/>
            <a:ext cx="3315563" cy="2997200"/>
          </a:xfrm>
          <a:prstGeom prst="rect">
            <a:avLst/>
          </a:prstGeom>
        </p:spPr>
        <p:txBody>
          <a:bodyPr anchor="t">
            <a:noAutofit/>
          </a:bodyPr>
          <a:lstStyle>
            <a:lvl1pPr marL="0" indent="0">
              <a:buNone/>
              <a:defRPr sz="3499" b="1">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spTree>
    <p:extLst>
      <p:ext uri="{BB962C8B-B14F-4D97-AF65-F5344CB8AC3E}">
        <p14:creationId xmlns:p14="http://schemas.microsoft.com/office/powerpoint/2010/main" val="404300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26982678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rendy alternatywnie">
  <p:cSld name="Trendy alternatywnie">
    <p:spTree>
      <p:nvGrpSpPr>
        <p:cNvPr id="1" name="Shape 21"/>
        <p:cNvGrpSpPr/>
        <p:nvPr/>
      </p:nvGrpSpPr>
      <p:grpSpPr>
        <a:xfrm>
          <a:off x="0" y="0"/>
          <a:ext cx="0" cy="0"/>
          <a:chOff x="0" y="0"/>
          <a:chExt cx="0" cy="0"/>
        </a:xfrm>
      </p:grpSpPr>
      <p:sp>
        <p:nvSpPr>
          <p:cNvPr id="2" name="Rectangle 1">
            <a:extLst>
              <a:ext uri="{FF2B5EF4-FFF2-40B4-BE49-F238E27FC236}">
                <a16:creationId xmlns:a16="http://schemas.microsoft.com/office/drawing/2014/main" id="{B97E9027-0C18-CB10-5BEE-A10DFC8AC947}"/>
              </a:ext>
            </a:extLst>
          </p:cNvPr>
          <p:cNvSpPr/>
          <p:nvPr userDrawn="1"/>
        </p:nvSpPr>
        <p:spPr>
          <a:xfrm>
            <a:off x="526211" y="138023"/>
            <a:ext cx="3838755" cy="1259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697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3267954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9764084C-59A9-B540-8E33-65B42E01677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899027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09A2FDF9-0667-804F-891C-221E9717F7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7506862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D89DD38-B433-A548-A453-5F2CAB97F4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6103145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70E378B3-2844-ED43-9784-C2FB5AC429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9228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8EE63BA4-EDCB-C547-9291-3E02C7FCC8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512026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40329162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181290417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80A2795C-998A-1C47-AE49-7B1C424D11F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8388476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3A013B41-3411-3C42-8F00-358C5C1E7A2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2515304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trona tytułowa i tekst">
  <p:cSld name="Strona tytułowa i tekst">
    <p:spTree>
      <p:nvGrpSpPr>
        <p:cNvPr id="1" name="Shape 23"/>
        <p:cNvGrpSpPr/>
        <p:nvPr/>
      </p:nvGrpSpPr>
      <p:grpSpPr>
        <a:xfrm>
          <a:off x="0" y="0"/>
          <a:ext cx="0" cy="0"/>
          <a:chOff x="0" y="0"/>
          <a:chExt cx="0" cy="0"/>
        </a:xfrm>
      </p:grpSpPr>
    </p:spTree>
    <p:extLst>
      <p:ext uri="{BB962C8B-B14F-4D97-AF65-F5344CB8AC3E}">
        <p14:creationId xmlns:p14="http://schemas.microsoft.com/office/powerpoint/2010/main" val="6983464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088437E7-3070-E64C-A0BD-C7E3E884694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4831453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5A9A8EA8-FBED-2B40-ACC9-AA4764F310D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98760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EB165E87-BB4E-CE47-AB49-ACD507DC9A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867104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9395873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5752719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BDDD198C-CC02-8E43-849A-F61DB2DAD0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18371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CC73321-E9CD-1846-9228-486B0A818CD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569647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EED970C-2FE6-5B4B-AFC4-BCE92238D6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66976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FC766E43-C60A-B14D-B387-37B7A85D62C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1921042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03D888F-27EF-B34D-BB09-C0A2D013A0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072147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25"/>
        <p:cNvGrpSpPr/>
        <p:nvPr/>
      </p:nvGrpSpPr>
      <p:grpSpPr>
        <a:xfrm>
          <a:off x="0" y="0"/>
          <a:ext cx="0" cy="0"/>
          <a:chOff x="0" y="0"/>
          <a:chExt cx="0" cy="0"/>
        </a:xfrm>
      </p:grpSpPr>
      <p:pic>
        <p:nvPicPr>
          <p:cNvPr id="26" name="Google Shape;26;p65"/>
          <p:cNvPicPr preferRelativeResize="0"/>
          <p:nvPr/>
        </p:nvPicPr>
        <p:blipFill rotWithShape="1">
          <a:blip r:embed="rId2">
            <a:alphaModFix/>
          </a:blip>
          <a:srcRect/>
          <a:stretch/>
        </p:blipFill>
        <p:spPr>
          <a:xfrm>
            <a:off x="0" y="1674"/>
            <a:ext cx="12192000" cy="6854653"/>
          </a:xfrm>
          <a:prstGeom prst="rect">
            <a:avLst/>
          </a:prstGeom>
          <a:noFill/>
          <a:ln>
            <a:noFill/>
          </a:ln>
        </p:spPr>
      </p:pic>
      <p:sp>
        <p:nvSpPr>
          <p:cNvPr id="27" name="Google Shape;27;p65"/>
          <p:cNvSpPr txBox="1"/>
          <p:nvPr/>
        </p:nvSpPr>
        <p:spPr>
          <a:xfrm>
            <a:off x="703568" y="1209141"/>
            <a:ext cx="2784309" cy="779711"/>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pl-PL" sz="4267" b="1">
                <a:solidFill>
                  <a:schemeClr val="dk1"/>
                </a:solidFill>
                <a:latin typeface="Poppins"/>
                <a:ea typeface="Poppins"/>
                <a:cs typeface="Poppins"/>
                <a:sym typeface="Poppins"/>
              </a:rPr>
              <a:t>Agenda</a:t>
            </a:r>
            <a:endParaRPr sz="2400"/>
          </a:p>
        </p:txBody>
      </p:sp>
      <p:sp>
        <p:nvSpPr>
          <p:cNvPr id="28" name="Google Shape;28;p65"/>
          <p:cNvSpPr txBox="1"/>
          <p:nvPr/>
        </p:nvSpPr>
        <p:spPr>
          <a:xfrm>
            <a:off x="5903979" y="1412776"/>
            <a:ext cx="4512000" cy="4607312"/>
          </a:xfrm>
          <a:prstGeom prst="rect">
            <a:avLst/>
          </a:prstGeom>
          <a:noFill/>
          <a:ln>
            <a:noFill/>
          </a:ln>
        </p:spPr>
        <p:txBody>
          <a:bodyPr spcFirstLastPara="1" wrap="square" lIns="144000" tIns="60933" rIns="121900" bIns="96000" anchor="t" anchorCtr="0">
            <a:spAutoFit/>
          </a:bodyPr>
          <a:lstStyle/>
          <a:p>
            <a:pPr marL="0" marR="0" lvl="0" indent="0" algn="l" rtl="0">
              <a:spcBef>
                <a:spcPts val="0"/>
              </a:spcBef>
              <a:spcAft>
                <a:spcPts val="0"/>
              </a:spcAft>
              <a:buNone/>
            </a:pPr>
            <a:r>
              <a:rPr lang="pl-PL" sz="1333" b="1" dirty="0">
                <a:solidFill>
                  <a:schemeClr val="dk1"/>
                </a:solidFill>
                <a:latin typeface="Poppins"/>
                <a:ea typeface="Poppins"/>
                <a:cs typeface="Poppins"/>
                <a:sym typeface="Poppins"/>
              </a:rPr>
              <a:t>1. Tytuł </a:t>
            </a:r>
            <a:endParaRPr sz="2400" dirty="0"/>
          </a:p>
          <a:p>
            <a:pPr marL="0" marR="0" lvl="0" indent="0" algn="l" rtl="0">
              <a:spcBef>
                <a:spcPts val="533"/>
              </a:spcBef>
              <a:spcAft>
                <a:spcPts val="0"/>
              </a:spcAft>
              <a:buNone/>
            </a:pPr>
            <a:r>
              <a:rPr lang="pl-PL" sz="1333" dirty="0">
                <a:solidFill>
                  <a:srgbClr val="666666"/>
                </a:solidFill>
                <a:latin typeface="Poppins SemiBold"/>
                <a:ea typeface="Poppins SemiBold"/>
                <a:cs typeface="Poppins SemiBold"/>
                <a:sym typeface="Poppins SemiBold"/>
              </a:rPr>
              <a:t>    •  Podtytuł</a:t>
            </a:r>
            <a:endParaRPr sz="1333" dirty="0">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b="1" dirty="0">
                <a:solidFill>
                  <a:schemeClr val="dk1"/>
                </a:solidFill>
                <a:latin typeface="Poppins"/>
                <a:ea typeface="Poppins"/>
                <a:cs typeface="Poppins"/>
                <a:sym typeface="Poppins"/>
              </a:rPr>
              <a:t>2. Tytuł </a:t>
            </a:r>
            <a:endParaRPr sz="2400" dirty="0"/>
          </a:p>
          <a:p>
            <a:pPr marL="0" marR="0" lvl="0" indent="0" algn="l" rtl="0">
              <a:spcBef>
                <a:spcPts val="533"/>
              </a:spcBef>
              <a:spcAft>
                <a:spcPts val="0"/>
              </a:spcAft>
              <a:buNone/>
            </a:pPr>
            <a:r>
              <a:rPr lang="pl-PL" sz="1333" b="1" dirty="0">
                <a:solidFill>
                  <a:schemeClr val="dk1"/>
                </a:solidFill>
                <a:latin typeface="Poppins"/>
                <a:ea typeface="Poppins"/>
                <a:cs typeface="Poppins"/>
                <a:sym typeface="Poppins"/>
              </a:rPr>
              <a:t>3. Tytuł </a:t>
            </a:r>
            <a:endParaRPr sz="2400" dirty="0"/>
          </a:p>
          <a:p>
            <a:pPr marL="0" marR="0" lvl="0" indent="0" algn="l" rtl="0">
              <a:spcBef>
                <a:spcPts val="533"/>
              </a:spcBef>
              <a:spcAft>
                <a:spcPts val="0"/>
              </a:spcAft>
              <a:buNone/>
            </a:pPr>
            <a:r>
              <a:rPr lang="pl-PL" sz="1333" b="1" dirty="0">
                <a:solidFill>
                  <a:schemeClr val="dk1"/>
                </a:solidFill>
                <a:latin typeface="Poppins"/>
                <a:ea typeface="Poppins"/>
                <a:cs typeface="Poppins"/>
                <a:sym typeface="Poppins"/>
              </a:rPr>
              <a:t>4. Tytuł</a:t>
            </a:r>
            <a:endParaRPr sz="2400" dirty="0"/>
          </a:p>
          <a:p>
            <a:pPr marL="0" marR="0" lvl="0" indent="0" algn="l" rtl="0">
              <a:spcBef>
                <a:spcPts val="533"/>
              </a:spcBef>
              <a:spcAft>
                <a:spcPts val="0"/>
              </a:spcAft>
              <a:buNone/>
            </a:pPr>
            <a:r>
              <a:rPr lang="pl-PL" sz="1333" dirty="0">
                <a:solidFill>
                  <a:srgbClr val="666666"/>
                </a:solidFill>
                <a:latin typeface="Poppins SemiBold"/>
                <a:ea typeface="Poppins SemiBold"/>
                <a:cs typeface="Poppins SemiBold"/>
                <a:sym typeface="Poppins SemiBold"/>
              </a:rPr>
              <a:t> •  Podtytuł</a:t>
            </a:r>
            <a:br>
              <a:rPr lang="pl-PL" sz="1333" dirty="0">
                <a:solidFill>
                  <a:srgbClr val="666666"/>
                </a:solidFill>
                <a:latin typeface="Poppins SemiBold"/>
                <a:ea typeface="Poppins SemiBold"/>
                <a:cs typeface="Poppins SemiBold"/>
                <a:sym typeface="Poppins SemiBold"/>
              </a:rPr>
            </a:br>
            <a:r>
              <a:rPr lang="pl-PL" sz="1333" dirty="0">
                <a:solidFill>
                  <a:srgbClr val="666666"/>
                </a:solidFill>
                <a:latin typeface="Poppins"/>
                <a:ea typeface="Poppins"/>
                <a:cs typeface="Poppins"/>
                <a:sym typeface="Poppins"/>
              </a:rPr>
              <a:t>         - Idea</a:t>
            </a:r>
            <a:endParaRPr sz="2400" dirty="0"/>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Key Visual</a:t>
            </a:r>
            <a:endParaRPr sz="2400" dirty="0"/>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Product story</a:t>
            </a:r>
            <a:endParaRPr sz="2400" dirty="0"/>
          </a:p>
          <a:p>
            <a:pPr marL="0" marR="0" lvl="0" indent="0" algn="l" rtl="0">
              <a:spcBef>
                <a:spcPts val="533"/>
              </a:spcBef>
              <a:spcAft>
                <a:spcPts val="0"/>
              </a:spcAft>
              <a:buNone/>
            </a:pPr>
            <a:r>
              <a:rPr lang="pl-PL" sz="1333" dirty="0">
                <a:solidFill>
                  <a:srgbClr val="666666"/>
                </a:solidFill>
                <a:latin typeface="Poppins SemiBold"/>
                <a:ea typeface="Poppins SemiBold"/>
                <a:cs typeface="Poppins SemiBold"/>
                <a:sym typeface="Poppins SemiBold"/>
              </a:rPr>
              <a:t>    •  Podtytuł</a:t>
            </a:r>
            <a:endParaRPr sz="1333" dirty="0">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Idea</a:t>
            </a:r>
            <a:endParaRPr sz="2400" dirty="0"/>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Key Visual</a:t>
            </a:r>
            <a:endParaRPr sz="2400" dirty="0"/>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Product story</a:t>
            </a:r>
            <a:endParaRPr sz="2400" dirty="0"/>
          </a:p>
          <a:p>
            <a:pPr marL="0" marR="0" lvl="0" indent="0" algn="l" rtl="0">
              <a:spcBef>
                <a:spcPts val="533"/>
              </a:spcBef>
              <a:spcAft>
                <a:spcPts val="0"/>
              </a:spcAft>
              <a:buNone/>
            </a:pPr>
            <a:r>
              <a:rPr lang="pl-PL" sz="1333" dirty="0">
                <a:solidFill>
                  <a:srgbClr val="666666"/>
                </a:solidFill>
                <a:latin typeface="Poppins SemiBold"/>
                <a:ea typeface="Poppins SemiBold"/>
                <a:cs typeface="Poppins SemiBold"/>
                <a:sym typeface="Poppins SemiBold"/>
              </a:rPr>
              <a:t>    •  Podtytuł</a:t>
            </a:r>
            <a:endParaRPr sz="1333" dirty="0">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Idea</a:t>
            </a:r>
            <a:endParaRPr sz="2400" dirty="0"/>
          </a:p>
          <a:p>
            <a:pPr marL="0" marR="0" lvl="0" indent="0" algn="l" rtl="0">
              <a:spcBef>
                <a:spcPts val="533"/>
              </a:spcBef>
              <a:spcAft>
                <a:spcPts val="0"/>
              </a:spcAft>
              <a:buNone/>
            </a:pPr>
            <a:r>
              <a:rPr lang="pl-PL" sz="1333" dirty="0">
                <a:solidFill>
                  <a:srgbClr val="666666"/>
                </a:solidFill>
                <a:latin typeface="Poppins"/>
                <a:ea typeface="Poppins"/>
                <a:cs typeface="Poppins"/>
                <a:sym typeface="Poppins"/>
              </a:rPr>
              <a:t>         - Big Idea development examples</a:t>
            </a:r>
            <a:endParaRPr sz="2400" dirty="0"/>
          </a:p>
          <a:p>
            <a:pPr marL="0" marR="0" lvl="0" indent="0" algn="l" rtl="0">
              <a:spcBef>
                <a:spcPts val="533"/>
              </a:spcBef>
              <a:spcAft>
                <a:spcPts val="0"/>
              </a:spcAft>
              <a:buNone/>
            </a:pPr>
            <a:r>
              <a:rPr lang="pl-PL" sz="1333" b="1" dirty="0">
                <a:solidFill>
                  <a:schemeClr val="dk1"/>
                </a:solidFill>
                <a:latin typeface="Poppins"/>
                <a:ea typeface="Poppins"/>
                <a:cs typeface="Poppins"/>
                <a:sym typeface="Poppins"/>
              </a:rPr>
              <a:t>5. Tytuł</a:t>
            </a:r>
            <a:endParaRPr sz="2400" dirty="0"/>
          </a:p>
        </p:txBody>
      </p:sp>
    </p:spTree>
    <p:extLst>
      <p:ext uri="{BB962C8B-B14F-4D97-AF65-F5344CB8AC3E}">
        <p14:creationId xmlns:p14="http://schemas.microsoft.com/office/powerpoint/2010/main" val="2528226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2185564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403767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91C36C21-1734-D144-8896-D8A82685D6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085989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7AC2AD71-7436-014D-B37E-1B3B0EC0DE4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873637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619EEFDD-2490-1F4E-8699-16813FE08F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07035233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A93476DD-AA40-2149-A25A-6FF4A4C63D7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4615839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4D70B90C-E2D6-6245-9D23-89C8E785F7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08059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1" y="0"/>
            <a:ext cx="622462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4" y="0"/>
            <a:ext cx="3050383"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8" y="2312166"/>
            <a:ext cx="3050383"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4582402"/>
            <a:ext cx="304652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16151779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09008440-B7B7-224D-B5C3-5441CA7DCE75}"/>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24701394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8" name="Text Placeholder 3">
            <a:extLst>
              <a:ext uri="{FF2B5EF4-FFF2-40B4-BE49-F238E27FC236}">
                <a16:creationId xmlns:a16="http://schemas.microsoft.com/office/drawing/2014/main" id="{541128E2-ABF6-7E4B-9938-E0E2E6498F49}"/>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9" name="Text Placeholder 9">
            <a:extLst>
              <a:ext uri="{FF2B5EF4-FFF2-40B4-BE49-F238E27FC236}">
                <a16:creationId xmlns:a16="http://schemas.microsoft.com/office/drawing/2014/main" id="{03404828-5EF5-6041-87C7-126A0985662C}"/>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183077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ojekty">
  <p:cSld name="Projekty">
    <p:spTree>
      <p:nvGrpSpPr>
        <p:cNvPr id="1" name="Shape 29"/>
        <p:cNvGrpSpPr/>
        <p:nvPr/>
      </p:nvGrpSpPr>
      <p:grpSpPr>
        <a:xfrm>
          <a:off x="0" y="0"/>
          <a:ext cx="0" cy="0"/>
          <a:chOff x="0" y="0"/>
          <a:chExt cx="0" cy="0"/>
        </a:xfrm>
      </p:grpSpPr>
      <p:pic>
        <p:nvPicPr>
          <p:cNvPr id="30" name="Google Shape;30;p66"/>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287277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0744EC1D-A97E-3144-AA34-355629317E89}"/>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smtClean="0">
                <a:solidFill>
                  <a:srgbClr val="874549"/>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874549"/>
                </a:solidFill>
                <a:effectLst/>
                <a:latin typeface="Arial" panose="020B0604020202020204" pitchFamily="34" charset="0"/>
              </a:rPr>
              <a:t>Lorem ipsum dolor sit </a:t>
            </a:r>
            <a:r>
              <a:rPr lang="en-US" err="1">
                <a:solidFill>
                  <a:srgbClr val="874549"/>
                </a:solidFill>
                <a:effectLst/>
                <a:latin typeface="Arial" panose="020B0604020202020204" pitchFamily="34" charset="0"/>
              </a:rPr>
              <a:t>amet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consectetur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adipiscing</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Praesent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eu</a:t>
            </a:r>
            <a:r>
              <a:rPr lang="en-US">
                <a:solidFill>
                  <a:srgbClr val="874549"/>
                </a:solidFill>
                <a:effectLst/>
                <a:latin typeface="Arial" panose="020B0604020202020204" pitchFamily="34" charset="0"/>
              </a:rPr>
              <a:t> ante et </a:t>
            </a:r>
            <a:r>
              <a:rPr lang="en-US" err="1">
                <a:solidFill>
                  <a:srgbClr val="874549"/>
                </a:solidFill>
                <a:effectLst/>
                <a:latin typeface="Arial" panose="020B0604020202020204" pitchFamily="34" charset="0"/>
              </a:rPr>
              <a:t>lacus</a:t>
            </a:r>
            <a:r>
              <a:rPr lang="en-US">
                <a:solidFill>
                  <a:srgbClr val="874549"/>
                </a:solidFill>
                <a:effectLst/>
                <a:latin typeface="Arial" panose="020B0604020202020204" pitchFamily="34" charset="0"/>
              </a:rPr>
              <a:t> fermentum </a:t>
            </a:r>
            <a:r>
              <a:rPr lang="en-US" err="1">
                <a:solidFill>
                  <a:srgbClr val="874549"/>
                </a:solidFill>
                <a:effectLst/>
                <a:latin typeface="Arial" panose="020B0604020202020204" pitchFamily="34" charset="0"/>
              </a:rPr>
              <a:t>pretium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ac </a:t>
            </a:r>
            <a:r>
              <a:rPr lang="en-US" err="1">
                <a:solidFill>
                  <a:srgbClr val="874549"/>
                </a:solidFill>
                <a:effectLst/>
                <a:latin typeface="Arial" panose="020B0604020202020204" pitchFamily="34" charset="0"/>
              </a:rPr>
              <a:t>leo</a:t>
            </a:r>
            <a:r>
              <a:rPr lang="en-US">
                <a:solidFill>
                  <a:srgbClr val="874549"/>
                </a:solidFill>
                <a:effectLst/>
                <a:latin typeface="Arial" panose="020B0604020202020204" pitchFamily="34" charset="0"/>
              </a:rPr>
              <a:t>. Vestibulum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laoreet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quam</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porttitor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odio</a:t>
            </a:r>
            <a:r>
              <a:rPr lang="en-US">
                <a:solidFill>
                  <a:srgbClr val="874549"/>
                </a:solidFill>
                <a:effectLst/>
                <a:latin typeface="Arial" panose="020B0604020202020204" pitchFamily="34" charset="0"/>
              </a:rPr>
              <a:t>. Nam </a:t>
            </a:r>
            <a:r>
              <a:rPr lang="en-US" err="1">
                <a:solidFill>
                  <a:srgbClr val="874549"/>
                </a:solidFill>
                <a:effectLst/>
                <a:latin typeface="Arial" panose="020B0604020202020204" pitchFamily="34" charset="0"/>
              </a:rPr>
              <a:t>tristique</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mauris</a:t>
            </a:r>
            <a:r>
              <a:rPr lang="en-US">
                <a:solidFill>
                  <a:srgbClr val="874549"/>
                </a:solidFill>
                <a:effectLst/>
                <a:latin typeface="Arial" panose="020B0604020202020204" pitchFamily="34" charset="0"/>
              </a:rPr>
              <a:t> a </a:t>
            </a:r>
            <a:r>
              <a:rPr lang="en-US" err="1">
                <a:solidFill>
                  <a:srgbClr val="874549"/>
                </a:solidFill>
                <a:effectLst/>
                <a:latin typeface="Arial" panose="020B0604020202020204" pitchFamily="34" charset="0"/>
              </a:rPr>
              <a:t>blandit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Etiam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sagittis</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eleifend</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sapien</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efficitur</a:t>
            </a:r>
            <a:r>
              <a:rPr lang="en-US">
                <a:solidFill>
                  <a:srgbClr val="874549"/>
                </a:solidFill>
                <a:effectLst/>
                <a:latin typeface="Arial" panose="020B0604020202020204" pitchFamily="34" charset="0"/>
              </a:rPr>
              <a:t> ipsum.</a:t>
            </a:r>
            <a:endParaRPr lang="en-US">
              <a:solidFill>
                <a:srgbClr val="874549"/>
              </a:solidFill>
            </a:endParaRPr>
          </a:p>
        </p:txBody>
      </p:sp>
      <p:sp>
        <p:nvSpPr>
          <p:cNvPr id="13" name="Text Placeholder 9">
            <a:extLst>
              <a:ext uri="{FF2B5EF4-FFF2-40B4-BE49-F238E27FC236}">
                <a16:creationId xmlns:a16="http://schemas.microsoft.com/office/drawing/2014/main" id="{4A58D0CD-FAB5-884B-89C7-122FACDEB9E3}"/>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0117208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D8DE1661-33BA-104D-B77B-85392340D261}"/>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B07851"/>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B07851"/>
                </a:solidFill>
                <a:effectLst/>
                <a:latin typeface="Arial" panose="020B0604020202020204" pitchFamily="34" charset="0"/>
              </a:rPr>
              <a:t>Lorem ipsum dolor sit </a:t>
            </a:r>
            <a:r>
              <a:rPr lang="en-US" err="1">
                <a:solidFill>
                  <a:srgbClr val="B07851"/>
                </a:solidFill>
                <a:effectLst/>
                <a:latin typeface="Arial" panose="020B0604020202020204" pitchFamily="34" charset="0"/>
              </a:rPr>
              <a:t>amet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consectetur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adipiscing</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Praesent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eu</a:t>
            </a:r>
            <a:r>
              <a:rPr lang="en-US">
                <a:solidFill>
                  <a:srgbClr val="B07851"/>
                </a:solidFill>
                <a:effectLst/>
                <a:latin typeface="Arial" panose="020B0604020202020204" pitchFamily="34" charset="0"/>
              </a:rPr>
              <a:t> ante et </a:t>
            </a:r>
            <a:r>
              <a:rPr lang="en-US" err="1">
                <a:solidFill>
                  <a:srgbClr val="B07851"/>
                </a:solidFill>
                <a:effectLst/>
                <a:latin typeface="Arial" panose="020B0604020202020204" pitchFamily="34" charset="0"/>
              </a:rPr>
              <a:t>lacus</a:t>
            </a:r>
            <a:r>
              <a:rPr lang="en-US">
                <a:solidFill>
                  <a:srgbClr val="B07851"/>
                </a:solidFill>
                <a:effectLst/>
                <a:latin typeface="Arial" panose="020B0604020202020204" pitchFamily="34" charset="0"/>
              </a:rPr>
              <a:t> fermentum </a:t>
            </a:r>
            <a:r>
              <a:rPr lang="en-US" err="1">
                <a:solidFill>
                  <a:srgbClr val="B07851"/>
                </a:solidFill>
                <a:effectLst/>
                <a:latin typeface="Arial" panose="020B0604020202020204" pitchFamily="34" charset="0"/>
              </a:rPr>
              <a:t>pretium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ac </a:t>
            </a:r>
            <a:r>
              <a:rPr lang="en-US" err="1">
                <a:solidFill>
                  <a:srgbClr val="B07851"/>
                </a:solidFill>
                <a:effectLst/>
                <a:latin typeface="Arial" panose="020B0604020202020204" pitchFamily="34" charset="0"/>
              </a:rPr>
              <a:t>leo</a:t>
            </a:r>
            <a:r>
              <a:rPr lang="en-US">
                <a:solidFill>
                  <a:srgbClr val="B07851"/>
                </a:solidFill>
                <a:effectLst/>
                <a:latin typeface="Arial" panose="020B0604020202020204" pitchFamily="34" charset="0"/>
              </a:rPr>
              <a:t>. Vestibulum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laoreet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quam</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porttitor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odio</a:t>
            </a:r>
            <a:r>
              <a:rPr lang="en-US">
                <a:solidFill>
                  <a:srgbClr val="B07851"/>
                </a:solidFill>
                <a:effectLst/>
                <a:latin typeface="Arial" panose="020B0604020202020204" pitchFamily="34" charset="0"/>
              </a:rPr>
              <a:t>. Nam </a:t>
            </a:r>
            <a:r>
              <a:rPr lang="en-US" err="1">
                <a:solidFill>
                  <a:srgbClr val="B07851"/>
                </a:solidFill>
                <a:effectLst/>
                <a:latin typeface="Arial" panose="020B0604020202020204" pitchFamily="34" charset="0"/>
              </a:rPr>
              <a:t>tristique</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mauris</a:t>
            </a:r>
            <a:r>
              <a:rPr lang="en-US">
                <a:solidFill>
                  <a:srgbClr val="B07851"/>
                </a:solidFill>
                <a:effectLst/>
                <a:latin typeface="Arial" panose="020B0604020202020204" pitchFamily="34" charset="0"/>
              </a:rPr>
              <a:t> a </a:t>
            </a:r>
            <a:r>
              <a:rPr lang="en-US" err="1">
                <a:solidFill>
                  <a:srgbClr val="B07851"/>
                </a:solidFill>
                <a:effectLst/>
                <a:latin typeface="Arial" panose="020B0604020202020204" pitchFamily="34" charset="0"/>
              </a:rPr>
              <a:t>blandit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Etiam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sagittis</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eleifend</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sapien</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efficitur</a:t>
            </a:r>
            <a:r>
              <a:rPr lang="en-US">
                <a:solidFill>
                  <a:srgbClr val="B07851"/>
                </a:solidFill>
                <a:effectLst/>
                <a:latin typeface="Arial" panose="020B0604020202020204" pitchFamily="34" charset="0"/>
              </a:rPr>
              <a:t> ipsum.</a:t>
            </a:r>
            <a:endParaRPr lang="en-US">
              <a:solidFill>
                <a:srgbClr val="B07851"/>
              </a:solidFill>
            </a:endParaRPr>
          </a:p>
        </p:txBody>
      </p:sp>
      <p:sp>
        <p:nvSpPr>
          <p:cNvPr id="13" name="Text Placeholder 9">
            <a:extLst>
              <a:ext uri="{FF2B5EF4-FFF2-40B4-BE49-F238E27FC236}">
                <a16:creationId xmlns:a16="http://schemas.microsoft.com/office/drawing/2014/main" id="{80CF2886-0FBC-8245-99E4-3ABEBBD60CE7}"/>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943402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Text Placeholder 9">
            <a:extLst>
              <a:ext uri="{FF2B5EF4-FFF2-40B4-BE49-F238E27FC236}">
                <a16:creationId xmlns:a16="http://schemas.microsoft.com/office/drawing/2014/main" id="{F4BAF810-3D88-3444-8BE5-5B6BB1115748}"/>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3">
            <a:extLst>
              <a:ext uri="{FF2B5EF4-FFF2-40B4-BE49-F238E27FC236}">
                <a16:creationId xmlns:a16="http://schemas.microsoft.com/office/drawing/2014/main" id="{B207BE3F-3058-F342-9580-7A919A457FDF}"/>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a:solidFill>
                  <a:srgbClr val="73783F"/>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3783F"/>
                </a:solidFill>
                <a:effectLst/>
                <a:latin typeface="Arial" panose="020B0604020202020204" pitchFamily="34" charset="0"/>
              </a:rPr>
              <a:t>Lorem ipsum dolor sit </a:t>
            </a:r>
            <a:r>
              <a:rPr lang="en-US" err="1">
                <a:solidFill>
                  <a:srgbClr val="73783F"/>
                </a:solidFill>
                <a:effectLst/>
                <a:latin typeface="Arial" panose="020B0604020202020204" pitchFamily="34" charset="0"/>
              </a:rPr>
              <a:t>amet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consectetur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adipiscing</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Praesent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eu</a:t>
            </a:r>
            <a:r>
              <a:rPr lang="en-US">
                <a:solidFill>
                  <a:srgbClr val="73783F"/>
                </a:solidFill>
                <a:effectLst/>
                <a:latin typeface="Arial" panose="020B0604020202020204" pitchFamily="34" charset="0"/>
              </a:rPr>
              <a:t> ante et </a:t>
            </a:r>
            <a:r>
              <a:rPr lang="en-US" err="1">
                <a:solidFill>
                  <a:srgbClr val="73783F"/>
                </a:solidFill>
                <a:effectLst/>
                <a:latin typeface="Arial" panose="020B0604020202020204" pitchFamily="34" charset="0"/>
              </a:rPr>
              <a:t>lacus</a:t>
            </a:r>
            <a:r>
              <a:rPr lang="en-US">
                <a:solidFill>
                  <a:srgbClr val="73783F"/>
                </a:solidFill>
                <a:effectLst/>
                <a:latin typeface="Arial" panose="020B0604020202020204" pitchFamily="34" charset="0"/>
              </a:rPr>
              <a:t> fermentum </a:t>
            </a:r>
            <a:r>
              <a:rPr lang="en-US" err="1">
                <a:solidFill>
                  <a:srgbClr val="73783F"/>
                </a:solidFill>
                <a:effectLst/>
                <a:latin typeface="Arial" panose="020B0604020202020204" pitchFamily="34" charset="0"/>
              </a:rPr>
              <a:t>pretium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ac </a:t>
            </a:r>
            <a:r>
              <a:rPr lang="en-US" err="1">
                <a:solidFill>
                  <a:srgbClr val="73783F"/>
                </a:solidFill>
                <a:effectLst/>
                <a:latin typeface="Arial" panose="020B0604020202020204" pitchFamily="34" charset="0"/>
              </a:rPr>
              <a:t>leo</a:t>
            </a:r>
            <a:r>
              <a:rPr lang="en-US">
                <a:solidFill>
                  <a:srgbClr val="73783F"/>
                </a:solidFill>
                <a:effectLst/>
                <a:latin typeface="Arial" panose="020B0604020202020204" pitchFamily="34" charset="0"/>
              </a:rPr>
              <a:t>. Vestibulum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laoreet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quam</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porttitor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odio</a:t>
            </a:r>
            <a:r>
              <a:rPr lang="en-US">
                <a:solidFill>
                  <a:srgbClr val="73783F"/>
                </a:solidFill>
                <a:effectLst/>
                <a:latin typeface="Arial" panose="020B0604020202020204" pitchFamily="34" charset="0"/>
              </a:rPr>
              <a:t>. Nam </a:t>
            </a:r>
            <a:r>
              <a:rPr lang="en-US" err="1">
                <a:solidFill>
                  <a:srgbClr val="73783F"/>
                </a:solidFill>
                <a:effectLst/>
                <a:latin typeface="Arial" panose="020B0604020202020204" pitchFamily="34" charset="0"/>
              </a:rPr>
              <a:t>tristique</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mauris</a:t>
            </a:r>
            <a:r>
              <a:rPr lang="en-US">
                <a:solidFill>
                  <a:srgbClr val="73783F"/>
                </a:solidFill>
                <a:effectLst/>
                <a:latin typeface="Arial" panose="020B0604020202020204" pitchFamily="34" charset="0"/>
              </a:rPr>
              <a:t> a </a:t>
            </a:r>
            <a:r>
              <a:rPr lang="en-US" err="1">
                <a:solidFill>
                  <a:srgbClr val="73783F"/>
                </a:solidFill>
                <a:effectLst/>
                <a:latin typeface="Arial" panose="020B0604020202020204" pitchFamily="34" charset="0"/>
              </a:rPr>
              <a:t>blandit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Etiam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sagittis</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eleifend</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sapien</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efficitur</a:t>
            </a:r>
            <a:r>
              <a:rPr lang="en-US">
                <a:solidFill>
                  <a:srgbClr val="73783F"/>
                </a:solidFill>
                <a:effectLst/>
                <a:latin typeface="Arial" panose="020B0604020202020204" pitchFamily="34" charset="0"/>
              </a:rPr>
              <a:t> ipsum.</a:t>
            </a:r>
            <a:endParaRPr lang="en-US">
              <a:solidFill>
                <a:srgbClr val="73783F"/>
              </a:solidFill>
            </a:endParaRPr>
          </a:p>
        </p:txBody>
      </p:sp>
    </p:spTree>
    <p:extLst>
      <p:ext uri="{BB962C8B-B14F-4D97-AF65-F5344CB8AC3E}">
        <p14:creationId xmlns:p14="http://schemas.microsoft.com/office/powerpoint/2010/main" val="187568396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4" name="Text Placeholder 3">
            <a:extLst>
              <a:ext uri="{FF2B5EF4-FFF2-40B4-BE49-F238E27FC236}">
                <a16:creationId xmlns:a16="http://schemas.microsoft.com/office/drawing/2014/main" id="{2F39B236-E438-B046-B62F-E7A22775B483}"/>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baseline="0" smtClean="0">
                <a:solidFill>
                  <a:srgbClr val="3D717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D7177"/>
                </a:solidFill>
                <a:effectLst/>
                <a:latin typeface="Arial" panose="020B0604020202020204" pitchFamily="34" charset="0"/>
              </a:rPr>
              <a:t>Lorem ipsum dolor sit </a:t>
            </a:r>
            <a:r>
              <a:rPr lang="en-US" err="1">
                <a:solidFill>
                  <a:srgbClr val="3D7177"/>
                </a:solidFill>
                <a:effectLst/>
                <a:latin typeface="Arial" panose="020B0604020202020204" pitchFamily="34" charset="0"/>
              </a:rPr>
              <a:t>amet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consectetur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adipiscing</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Praesent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eu</a:t>
            </a:r>
            <a:r>
              <a:rPr lang="en-US">
                <a:solidFill>
                  <a:srgbClr val="3D7177"/>
                </a:solidFill>
                <a:effectLst/>
                <a:latin typeface="Arial" panose="020B0604020202020204" pitchFamily="34" charset="0"/>
              </a:rPr>
              <a:t> ante et </a:t>
            </a:r>
            <a:r>
              <a:rPr lang="en-US" err="1">
                <a:solidFill>
                  <a:srgbClr val="3D7177"/>
                </a:solidFill>
                <a:effectLst/>
                <a:latin typeface="Arial" panose="020B0604020202020204" pitchFamily="34" charset="0"/>
              </a:rPr>
              <a:t>lacus</a:t>
            </a:r>
            <a:r>
              <a:rPr lang="en-US">
                <a:solidFill>
                  <a:srgbClr val="3D7177"/>
                </a:solidFill>
                <a:effectLst/>
                <a:latin typeface="Arial" panose="020B0604020202020204" pitchFamily="34" charset="0"/>
              </a:rPr>
              <a:t> fermentum </a:t>
            </a:r>
            <a:r>
              <a:rPr lang="en-US" err="1">
                <a:solidFill>
                  <a:srgbClr val="3D7177"/>
                </a:solidFill>
                <a:effectLst/>
                <a:latin typeface="Arial" panose="020B0604020202020204" pitchFamily="34" charset="0"/>
              </a:rPr>
              <a:t>pretium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ac </a:t>
            </a:r>
            <a:r>
              <a:rPr lang="en-US" err="1">
                <a:solidFill>
                  <a:srgbClr val="3D7177"/>
                </a:solidFill>
                <a:effectLst/>
                <a:latin typeface="Arial" panose="020B0604020202020204" pitchFamily="34" charset="0"/>
              </a:rPr>
              <a:t>leo</a:t>
            </a:r>
            <a:r>
              <a:rPr lang="en-US">
                <a:solidFill>
                  <a:srgbClr val="3D7177"/>
                </a:solidFill>
                <a:effectLst/>
                <a:latin typeface="Arial" panose="020B0604020202020204" pitchFamily="34" charset="0"/>
              </a:rPr>
              <a:t>. Vestibulum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laoreet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quam</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porttitor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odio</a:t>
            </a:r>
            <a:r>
              <a:rPr lang="en-US">
                <a:solidFill>
                  <a:srgbClr val="3D7177"/>
                </a:solidFill>
                <a:effectLst/>
                <a:latin typeface="Arial" panose="020B0604020202020204" pitchFamily="34" charset="0"/>
              </a:rPr>
              <a:t>. Nam </a:t>
            </a:r>
            <a:r>
              <a:rPr lang="en-US" err="1">
                <a:solidFill>
                  <a:srgbClr val="3D7177"/>
                </a:solidFill>
                <a:effectLst/>
                <a:latin typeface="Arial" panose="020B0604020202020204" pitchFamily="34" charset="0"/>
              </a:rPr>
              <a:t>tristique</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mauris</a:t>
            </a:r>
            <a:r>
              <a:rPr lang="en-US">
                <a:solidFill>
                  <a:srgbClr val="3D7177"/>
                </a:solidFill>
                <a:effectLst/>
                <a:latin typeface="Arial" panose="020B0604020202020204" pitchFamily="34" charset="0"/>
              </a:rPr>
              <a:t> a </a:t>
            </a:r>
            <a:r>
              <a:rPr lang="en-US" err="1">
                <a:solidFill>
                  <a:srgbClr val="3D7177"/>
                </a:solidFill>
                <a:effectLst/>
                <a:latin typeface="Arial" panose="020B0604020202020204" pitchFamily="34" charset="0"/>
              </a:rPr>
              <a:t>blandit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Etiam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sagittis</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eleifend</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sapien</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efficitur</a:t>
            </a:r>
            <a:r>
              <a:rPr lang="en-US">
                <a:solidFill>
                  <a:srgbClr val="3D7177"/>
                </a:solidFill>
                <a:effectLst/>
                <a:latin typeface="Arial" panose="020B0604020202020204" pitchFamily="34" charset="0"/>
              </a:rPr>
              <a:t> ipsum.</a:t>
            </a:r>
            <a:endParaRPr lang="en-US">
              <a:solidFill>
                <a:srgbClr val="3D7177"/>
              </a:solidFill>
            </a:endParaRPr>
          </a:p>
        </p:txBody>
      </p:sp>
      <p:sp>
        <p:nvSpPr>
          <p:cNvPr id="16" name="Text Placeholder 9">
            <a:extLst>
              <a:ext uri="{FF2B5EF4-FFF2-40B4-BE49-F238E27FC236}">
                <a16:creationId xmlns:a16="http://schemas.microsoft.com/office/drawing/2014/main" id="{9B1B96C0-35C5-8C49-B05D-E347E19EFA59}"/>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33011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3">
            <a:extLst>
              <a:ext uri="{FF2B5EF4-FFF2-40B4-BE49-F238E27FC236}">
                <a16:creationId xmlns:a16="http://schemas.microsoft.com/office/drawing/2014/main" id="{F760D4FF-E41B-BA4A-A346-D29D48A973E7}"/>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65655D"/>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65655D"/>
                </a:solidFill>
                <a:effectLst/>
                <a:latin typeface="Arial" panose="020B0604020202020204" pitchFamily="34" charset="0"/>
              </a:rPr>
              <a:t>Lorem ipsum dolor sit </a:t>
            </a:r>
            <a:r>
              <a:rPr lang="en-US" err="1">
                <a:solidFill>
                  <a:srgbClr val="65655D"/>
                </a:solidFill>
                <a:effectLst/>
                <a:latin typeface="Arial" panose="020B0604020202020204" pitchFamily="34" charset="0"/>
              </a:rPr>
              <a:t>amet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consectetur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adipiscing</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Praesent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eu</a:t>
            </a:r>
            <a:r>
              <a:rPr lang="en-US">
                <a:solidFill>
                  <a:srgbClr val="65655D"/>
                </a:solidFill>
                <a:effectLst/>
                <a:latin typeface="Arial" panose="020B0604020202020204" pitchFamily="34" charset="0"/>
              </a:rPr>
              <a:t> ante et </a:t>
            </a:r>
            <a:r>
              <a:rPr lang="en-US" err="1">
                <a:solidFill>
                  <a:srgbClr val="65655D"/>
                </a:solidFill>
                <a:effectLst/>
                <a:latin typeface="Arial" panose="020B0604020202020204" pitchFamily="34" charset="0"/>
              </a:rPr>
              <a:t>lacus</a:t>
            </a:r>
            <a:r>
              <a:rPr lang="en-US">
                <a:solidFill>
                  <a:srgbClr val="65655D"/>
                </a:solidFill>
                <a:effectLst/>
                <a:latin typeface="Arial" panose="020B0604020202020204" pitchFamily="34" charset="0"/>
              </a:rPr>
              <a:t> fermentum </a:t>
            </a:r>
            <a:r>
              <a:rPr lang="en-US" err="1">
                <a:solidFill>
                  <a:srgbClr val="65655D"/>
                </a:solidFill>
                <a:effectLst/>
                <a:latin typeface="Arial" panose="020B0604020202020204" pitchFamily="34" charset="0"/>
              </a:rPr>
              <a:t>pretium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ac </a:t>
            </a:r>
            <a:r>
              <a:rPr lang="en-US" err="1">
                <a:solidFill>
                  <a:srgbClr val="65655D"/>
                </a:solidFill>
                <a:effectLst/>
                <a:latin typeface="Arial" panose="020B0604020202020204" pitchFamily="34" charset="0"/>
              </a:rPr>
              <a:t>leo</a:t>
            </a:r>
            <a:r>
              <a:rPr lang="en-US">
                <a:solidFill>
                  <a:srgbClr val="65655D"/>
                </a:solidFill>
                <a:effectLst/>
                <a:latin typeface="Arial" panose="020B0604020202020204" pitchFamily="34" charset="0"/>
              </a:rPr>
              <a:t>. Vestibulum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laoreet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quam</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porttitor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odio</a:t>
            </a:r>
            <a:r>
              <a:rPr lang="en-US">
                <a:solidFill>
                  <a:srgbClr val="65655D"/>
                </a:solidFill>
                <a:effectLst/>
                <a:latin typeface="Arial" panose="020B0604020202020204" pitchFamily="34" charset="0"/>
              </a:rPr>
              <a:t>. Nam </a:t>
            </a:r>
            <a:r>
              <a:rPr lang="en-US" err="1">
                <a:solidFill>
                  <a:srgbClr val="65655D"/>
                </a:solidFill>
                <a:effectLst/>
                <a:latin typeface="Arial" panose="020B0604020202020204" pitchFamily="34" charset="0"/>
              </a:rPr>
              <a:t>tristique</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mauris</a:t>
            </a:r>
            <a:r>
              <a:rPr lang="en-US">
                <a:solidFill>
                  <a:srgbClr val="65655D"/>
                </a:solidFill>
                <a:effectLst/>
                <a:latin typeface="Arial" panose="020B0604020202020204" pitchFamily="34" charset="0"/>
              </a:rPr>
              <a:t> a </a:t>
            </a:r>
            <a:r>
              <a:rPr lang="en-US" err="1">
                <a:solidFill>
                  <a:srgbClr val="65655D"/>
                </a:solidFill>
                <a:effectLst/>
                <a:latin typeface="Arial" panose="020B0604020202020204" pitchFamily="34" charset="0"/>
              </a:rPr>
              <a:t>blandit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Etiam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sagittis</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eleifend</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sapien</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efficitur</a:t>
            </a:r>
            <a:r>
              <a:rPr lang="en-US">
                <a:solidFill>
                  <a:srgbClr val="65655D"/>
                </a:solidFill>
                <a:effectLst/>
                <a:latin typeface="Arial" panose="020B0604020202020204" pitchFamily="34" charset="0"/>
              </a:rPr>
              <a:t> ipsum.</a:t>
            </a:r>
            <a:endParaRPr lang="en-US">
              <a:solidFill>
                <a:srgbClr val="65655D"/>
              </a:solidFill>
            </a:endParaRPr>
          </a:p>
        </p:txBody>
      </p:sp>
      <p:sp>
        <p:nvSpPr>
          <p:cNvPr id="13" name="Text Placeholder 9">
            <a:extLst>
              <a:ext uri="{FF2B5EF4-FFF2-40B4-BE49-F238E27FC236}">
                <a16:creationId xmlns:a16="http://schemas.microsoft.com/office/drawing/2014/main" id="{E27BD0A8-4B78-254E-A1B7-AF1536167D8D}"/>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560C5A69-EBBB-B848-B173-5405BDE8B3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53376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p:nvPr userDrawn="1"/>
        </p:nvCxnSpPr>
        <p:spPr>
          <a:xfrm>
            <a:off x="5892748" y="1968500"/>
            <a:ext cx="0" cy="29210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2552AF3E-8610-B245-BD07-501E710C632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chemeClr val="bg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2958399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B5511C11-EB20-834B-8D98-BEBBF3C41116}"/>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FAF4B729-8EEB-A346-BDB8-596F3EF751B0}"/>
              </a:ext>
            </a:extLst>
          </p:cNvPr>
          <p:cNvCxnSpPr/>
          <p:nvPr userDrawn="1"/>
        </p:nvCxnSpPr>
        <p:spPr>
          <a:xfrm>
            <a:off x="5892748" y="1968500"/>
            <a:ext cx="0" cy="29210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32018E80-DE55-9449-A10B-894564FF7FE4}"/>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2C2C2C"/>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19341650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5918AA06-1644-7D45-8B38-3B809E57248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4739983E-1D86-5F42-A1A0-6D4169C92FB9}"/>
              </a:ext>
            </a:extLst>
          </p:cNvPr>
          <p:cNvCxnSpPr/>
          <p:nvPr userDrawn="1"/>
        </p:nvCxnSpPr>
        <p:spPr>
          <a:xfrm>
            <a:off x="5892748" y="1968500"/>
            <a:ext cx="0" cy="29210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5F26D4B5-1370-214A-8F3B-84B45B8D8E43}"/>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874549"/>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9572154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96F3C494-E45D-C043-AC7F-81BEB202AED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058F697E-E654-6F43-9D93-3F0CE6ABE566}"/>
              </a:ext>
            </a:extLst>
          </p:cNvPr>
          <p:cNvCxnSpPr/>
          <p:nvPr userDrawn="1"/>
        </p:nvCxnSpPr>
        <p:spPr>
          <a:xfrm>
            <a:off x="5892748" y="1968500"/>
            <a:ext cx="0" cy="29210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62B16115-C3B9-0F41-8220-A1D34B0083A1}"/>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B0785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5705002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39D028F8-F5EC-254A-BFB2-B5C020473A74}"/>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8E1C8C57-CB26-E147-BE3D-D7A4EF15C0E8}"/>
              </a:ext>
            </a:extLst>
          </p:cNvPr>
          <p:cNvCxnSpPr/>
          <p:nvPr userDrawn="1"/>
        </p:nvCxnSpPr>
        <p:spPr>
          <a:xfrm>
            <a:off x="5892748" y="1968500"/>
            <a:ext cx="0" cy="29210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E3942CC9-3BEC-0243-8EF9-B48ABB2013D8}"/>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73783F"/>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4262163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onus concept">
  <p:cSld name="Bonus concept">
    <p:spTree>
      <p:nvGrpSpPr>
        <p:cNvPr id="1" name="Shape 31"/>
        <p:cNvGrpSpPr/>
        <p:nvPr/>
      </p:nvGrpSpPr>
      <p:grpSpPr>
        <a:xfrm>
          <a:off x="0" y="0"/>
          <a:ext cx="0" cy="0"/>
          <a:chOff x="0" y="0"/>
          <a:chExt cx="0" cy="0"/>
        </a:xfrm>
      </p:grpSpPr>
      <p:pic>
        <p:nvPicPr>
          <p:cNvPr id="32" name="Google Shape;32;p67"/>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7102106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2C94C247-6F4E-E349-A549-3D70F2EAD573}"/>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E56F29EC-83A2-3F4C-AB00-E9BAB34D805E}"/>
              </a:ext>
            </a:extLst>
          </p:cNvPr>
          <p:cNvCxnSpPr/>
          <p:nvPr userDrawn="1"/>
        </p:nvCxnSpPr>
        <p:spPr>
          <a:xfrm>
            <a:off x="5892748" y="1968500"/>
            <a:ext cx="0" cy="29210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3" name="Text Placeholder 9">
            <a:extLst>
              <a:ext uri="{FF2B5EF4-FFF2-40B4-BE49-F238E27FC236}">
                <a16:creationId xmlns:a16="http://schemas.microsoft.com/office/drawing/2014/main" id="{BADA4B55-717E-334C-90B1-150B9DBE3E3F}"/>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3D7177"/>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5658045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17372F62-8778-114B-95B4-4AE31F3A1A02}"/>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DF5BE345-2C1C-5742-832F-9055C0E4BAFF}"/>
              </a:ext>
            </a:extLst>
          </p:cNvPr>
          <p:cNvCxnSpPr/>
          <p:nvPr userDrawn="1"/>
        </p:nvCxnSpPr>
        <p:spPr>
          <a:xfrm>
            <a:off x="5892748" y="1968500"/>
            <a:ext cx="0" cy="29210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CE4290B5-5C45-FB4E-9EF6-37937C11790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65655D"/>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097476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5" name="Text Placeholder 11">
            <a:extLst>
              <a:ext uri="{FF2B5EF4-FFF2-40B4-BE49-F238E27FC236}">
                <a16:creationId xmlns:a16="http://schemas.microsoft.com/office/drawing/2014/main" id="{46571A87-98ED-7345-B9F8-905BD2F141C6}"/>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1611BBE2-D161-DA41-BF36-206F9F04682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1798338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Text Placeholder 11">
            <a:extLst>
              <a:ext uri="{FF2B5EF4-FFF2-40B4-BE49-F238E27FC236}">
                <a16:creationId xmlns:a16="http://schemas.microsoft.com/office/drawing/2014/main" id="{7A6C1050-9C72-F241-9B57-D46993774D18}"/>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CC0A091C-93EB-F341-BE7B-D312EBB94949}"/>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cxnSp>
        <p:nvCxnSpPr>
          <p:cNvPr id="11" name="Straight Connector 10">
            <a:extLst>
              <a:ext uri="{FF2B5EF4-FFF2-40B4-BE49-F238E27FC236}">
                <a16:creationId xmlns:a16="http://schemas.microsoft.com/office/drawing/2014/main" id="{23C01F06-1088-4A20-A1F1-3FF554973259}"/>
              </a:ext>
            </a:extLst>
          </p:cNvPr>
          <p:cNvCxnSpPr>
            <a:cxnSpLocks/>
          </p:cNvCxnSpPr>
          <p:nvPr userDrawn="1"/>
        </p:nvCxnSpPr>
        <p:spPr>
          <a:xfrm>
            <a:off x="7699379" y="1498601"/>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8381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F77CE0BB-7903-8943-BD21-3B75CBBFE16B}"/>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CCCCCDFF-0591-064B-B101-D7E18CB5B31D}"/>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5241B837-D802-3F45-AB4A-CB300E9F946D}"/>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0249522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8312D919-6D0F-FF42-BC8B-FD7D724084BD}"/>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A814834C-E4B4-8E40-A234-216FDEF62E77}"/>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C83B0110-D446-5A46-A8F1-EB56B61E07F4}"/>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7177616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4B0E5D03-F836-9346-BF18-034D22CAC89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41F3F452-8146-5E4B-943A-5C53728D4242}"/>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42A2AA36-FFD9-834E-A684-623778CEF68C}"/>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2804741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D5234ED7-27A2-EB46-9C5C-91866F88F8F6}"/>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DF55F8E7-2C53-264C-9C8C-0928A330E099}"/>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2F132B23-BF9C-A446-AB2D-F2CDDC3CD23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35004770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7A76FD27-06E6-6345-9876-15309E5E64F5}"/>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0ED21EDE-4EFC-3D40-A87C-14B113DC448C}"/>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E7E102CB-74DF-AC42-8DC4-8D2F6B0E4C63}"/>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5223890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5" name="Chart Placeholder 4">
            <a:extLst>
              <a:ext uri="{FF2B5EF4-FFF2-40B4-BE49-F238E27FC236}">
                <a16:creationId xmlns:a16="http://schemas.microsoft.com/office/drawing/2014/main" id="{1A6DEA4C-5911-2841-A181-E4C917698A0A}"/>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2" name="Text Placeholder 11">
            <a:extLst>
              <a:ext uri="{FF2B5EF4-FFF2-40B4-BE49-F238E27FC236}">
                <a16:creationId xmlns:a16="http://schemas.microsoft.com/office/drawing/2014/main" id="{C082132E-D92D-2948-990B-E50A41DA7AE8}"/>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47548744-B2ED-8548-861C-2AB5CD66299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9713111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reation">
  <p:cSld name="Creation">
    <p:spTree>
      <p:nvGrpSpPr>
        <p:cNvPr id="1" name="Shape 33"/>
        <p:cNvGrpSpPr/>
        <p:nvPr/>
      </p:nvGrpSpPr>
      <p:grpSpPr>
        <a:xfrm>
          <a:off x="0" y="0"/>
          <a:ext cx="0" cy="0"/>
          <a:chOff x="0" y="0"/>
          <a:chExt cx="0" cy="0"/>
        </a:xfrm>
      </p:grpSpPr>
      <p:pic>
        <p:nvPicPr>
          <p:cNvPr id="34" name="Google Shape;34;p68"/>
          <p:cNvPicPr preferRelativeResize="0"/>
          <p:nvPr/>
        </p:nvPicPr>
        <p:blipFill rotWithShape="1">
          <a:blip r:embed="rId2">
            <a:alphaModFix/>
          </a:blip>
          <a:srcRect/>
          <a:stretch/>
        </p:blipFill>
        <p:spPr>
          <a:xfrm>
            <a:off x="0" y="1674"/>
            <a:ext cx="12192000" cy="6854653"/>
          </a:xfrm>
          <a:prstGeom prst="rect">
            <a:avLst/>
          </a:prstGeom>
          <a:noFill/>
          <a:ln>
            <a:noFill/>
          </a:ln>
        </p:spPr>
      </p:pic>
      <p:pic>
        <p:nvPicPr>
          <p:cNvPr id="35" name="Google Shape;35;p68"/>
          <p:cNvPicPr preferRelativeResize="0"/>
          <p:nvPr/>
        </p:nvPicPr>
        <p:blipFill rotWithShape="1">
          <a:blip r:embed="rId3">
            <a:alphaModFix/>
          </a:blip>
          <a:srcRect/>
          <a:stretch/>
        </p:blipFill>
        <p:spPr>
          <a:xfrm>
            <a:off x="6576054" y="3674952"/>
            <a:ext cx="2960853" cy="2346336"/>
          </a:xfrm>
          <a:prstGeom prst="rect">
            <a:avLst/>
          </a:prstGeom>
          <a:noFill/>
          <a:ln>
            <a:noFill/>
          </a:ln>
        </p:spPr>
      </p:pic>
    </p:spTree>
    <p:extLst>
      <p:ext uri="{BB962C8B-B14F-4D97-AF65-F5344CB8AC3E}">
        <p14:creationId xmlns:p14="http://schemas.microsoft.com/office/powerpoint/2010/main" val="189011708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Chart Placeholder 4">
            <a:extLst>
              <a:ext uri="{FF2B5EF4-FFF2-40B4-BE49-F238E27FC236}">
                <a16:creationId xmlns:a16="http://schemas.microsoft.com/office/drawing/2014/main" id="{30B1F057-4905-7D48-A475-9722A6511F7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5" name="Text Placeholder 11">
            <a:extLst>
              <a:ext uri="{FF2B5EF4-FFF2-40B4-BE49-F238E27FC236}">
                <a16:creationId xmlns:a16="http://schemas.microsoft.com/office/drawing/2014/main" id="{47D7A262-A119-3548-8A8B-7E62B6A526C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6" name="Text Placeholder 13">
            <a:extLst>
              <a:ext uri="{FF2B5EF4-FFF2-40B4-BE49-F238E27FC236}">
                <a16:creationId xmlns:a16="http://schemas.microsoft.com/office/drawing/2014/main" id="{ECB59C14-92E1-394C-929E-FE3ED2761BEB}"/>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5329787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4642FD35-6D7B-8F4E-AE1F-AFD80E1563FA}"/>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9DD68FD1-4FFD-AC40-91D8-42BCBCC4D18E}"/>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B133A117-E12A-6E49-B99D-2F8D0F9CA4F2}"/>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4388846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A3BC09BF-76F7-524C-9E56-04BDC236775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90468A9B-FF58-4748-B79C-9B9E28F8F51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75700545-6DD4-5C4A-BC38-8D488E4E31B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6223240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C138C20A-0BCF-4043-A008-E7E10B57708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5" name="Text Placeholder 11">
            <a:extLst>
              <a:ext uri="{FF2B5EF4-FFF2-40B4-BE49-F238E27FC236}">
                <a16:creationId xmlns:a16="http://schemas.microsoft.com/office/drawing/2014/main" id="{EFBFB569-BBE1-3F49-A546-8360C2201B0D}"/>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CC52DFEF-B434-F945-9493-B5E56CCAAB99}"/>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26507253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78C726D7-3268-B54E-AFC0-EFE42009FC89}"/>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3" name="Text Placeholder 11">
            <a:extLst>
              <a:ext uri="{FF2B5EF4-FFF2-40B4-BE49-F238E27FC236}">
                <a16:creationId xmlns:a16="http://schemas.microsoft.com/office/drawing/2014/main" id="{3F6274D9-BFF4-464C-BCF0-40CEDADBD954}"/>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5CC541ED-9949-7244-8C24-6E64133D4A7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3412566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D2CC617C-8579-4C4E-9F50-7A071EAAAC2D}"/>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A85CD1CE-0A3D-6840-84F8-F3A2A2FD33C1}"/>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160FD362-DE72-B543-882E-14A1EABE97D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5387751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9DFF04DA-77D3-9142-844D-8146B93F89BD}"/>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9381410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02EECEF2-CC05-6844-8162-9C5DC6A036FC}"/>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6529445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18704A99-BBC0-484B-A158-8C3054D19A7E}"/>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75140982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CF95BAC2-82F4-FB4F-BE26-80722B67BDD6}"/>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510932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7" Type="http://schemas.openxmlformats.org/officeDocument/2006/relationships/slideLayout" Target="../slideLayouts/slideLayout141.xml"/><Relationship Id="rId21" Type="http://schemas.openxmlformats.org/officeDocument/2006/relationships/slideLayout" Target="../slideLayouts/slideLayout45.xml"/><Relationship Id="rId42" Type="http://schemas.openxmlformats.org/officeDocument/2006/relationships/slideLayout" Target="../slideLayouts/slideLayout66.xml"/><Relationship Id="rId63" Type="http://schemas.openxmlformats.org/officeDocument/2006/relationships/slideLayout" Target="../slideLayouts/slideLayout87.xml"/><Relationship Id="rId84" Type="http://schemas.openxmlformats.org/officeDocument/2006/relationships/slideLayout" Target="../slideLayouts/slideLayout108.xml"/><Relationship Id="rId138" Type="http://schemas.openxmlformats.org/officeDocument/2006/relationships/slideLayout" Target="../slideLayouts/slideLayout162.xml"/><Relationship Id="rId159" Type="http://schemas.openxmlformats.org/officeDocument/2006/relationships/slideLayout" Target="../slideLayouts/slideLayout183.xml"/><Relationship Id="rId170" Type="http://schemas.openxmlformats.org/officeDocument/2006/relationships/slideLayout" Target="../slideLayouts/slideLayout194.xml"/><Relationship Id="rId191" Type="http://schemas.openxmlformats.org/officeDocument/2006/relationships/slideLayout" Target="../slideLayouts/slideLayout215.xml"/><Relationship Id="rId205" Type="http://schemas.openxmlformats.org/officeDocument/2006/relationships/slideLayout" Target="../slideLayouts/slideLayout229.xml"/><Relationship Id="rId226" Type="http://schemas.openxmlformats.org/officeDocument/2006/relationships/slideLayout" Target="../slideLayouts/slideLayout250.xml"/><Relationship Id="rId247" Type="http://schemas.openxmlformats.org/officeDocument/2006/relationships/slideLayout" Target="../slideLayouts/slideLayout271.xml"/><Relationship Id="rId107" Type="http://schemas.openxmlformats.org/officeDocument/2006/relationships/slideLayout" Target="../slideLayouts/slideLayout131.xml"/><Relationship Id="rId11" Type="http://schemas.openxmlformats.org/officeDocument/2006/relationships/slideLayout" Target="../slideLayouts/slideLayout35.xml"/><Relationship Id="rId32" Type="http://schemas.openxmlformats.org/officeDocument/2006/relationships/slideLayout" Target="../slideLayouts/slideLayout56.xml"/><Relationship Id="rId53" Type="http://schemas.openxmlformats.org/officeDocument/2006/relationships/slideLayout" Target="../slideLayouts/slideLayout77.xml"/><Relationship Id="rId74" Type="http://schemas.openxmlformats.org/officeDocument/2006/relationships/slideLayout" Target="../slideLayouts/slideLayout98.xml"/><Relationship Id="rId128" Type="http://schemas.openxmlformats.org/officeDocument/2006/relationships/slideLayout" Target="../slideLayouts/slideLayout152.xml"/><Relationship Id="rId149" Type="http://schemas.openxmlformats.org/officeDocument/2006/relationships/slideLayout" Target="../slideLayouts/slideLayout173.xml"/><Relationship Id="rId5" Type="http://schemas.openxmlformats.org/officeDocument/2006/relationships/slideLayout" Target="../slideLayouts/slideLayout29.xml"/><Relationship Id="rId95" Type="http://schemas.openxmlformats.org/officeDocument/2006/relationships/slideLayout" Target="../slideLayouts/slideLayout119.xml"/><Relationship Id="rId160" Type="http://schemas.openxmlformats.org/officeDocument/2006/relationships/slideLayout" Target="../slideLayouts/slideLayout184.xml"/><Relationship Id="rId181" Type="http://schemas.openxmlformats.org/officeDocument/2006/relationships/slideLayout" Target="../slideLayouts/slideLayout205.xml"/><Relationship Id="rId216" Type="http://schemas.openxmlformats.org/officeDocument/2006/relationships/slideLayout" Target="../slideLayouts/slideLayout240.xml"/><Relationship Id="rId237" Type="http://schemas.openxmlformats.org/officeDocument/2006/relationships/slideLayout" Target="../slideLayouts/slideLayout261.xml"/><Relationship Id="rId258" Type="http://schemas.openxmlformats.org/officeDocument/2006/relationships/slideLayout" Target="../slideLayouts/slideLayout282.xml"/><Relationship Id="rId22" Type="http://schemas.openxmlformats.org/officeDocument/2006/relationships/slideLayout" Target="../slideLayouts/slideLayout46.xml"/><Relationship Id="rId43" Type="http://schemas.openxmlformats.org/officeDocument/2006/relationships/slideLayout" Target="../slideLayouts/slideLayout67.xml"/><Relationship Id="rId64" Type="http://schemas.openxmlformats.org/officeDocument/2006/relationships/slideLayout" Target="../slideLayouts/slideLayout88.xml"/><Relationship Id="rId118" Type="http://schemas.openxmlformats.org/officeDocument/2006/relationships/slideLayout" Target="../slideLayouts/slideLayout142.xml"/><Relationship Id="rId139" Type="http://schemas.openxmlformats.org/officeDocument/2006/relationships/slideLayout" Target="../slideLayouts/slideLayout163.xml"/><Relationship Id="rId85" Type="http://schemas.openxmlformats.org/officeDocument/2006/relationships/slideLayout" Target="../slideLayouts/slideLayout109.xml"/><Relationship Id="rId150" Type="http://schemas.openxmlformats.org/officeDocument/2006/relationships/slideLayout" Target="../slideLayouts/slideLayout174.xml"/><Relationship Id="rId171" Type="http://schemas.openxmlformats.org/officeDocument/2006/relationships/slideLayout" Target="../slideLayouts/slideLayout195.xml"/><Relationship Id="rId192" Type="http://schemas.openxmlformats.org/officeDocument/2006/relationships/slideLayout" Target="../slideLayouts/slideLayout216.xml"/><Relationship Id="rId206" Type="http://schemas.openxmlformats.org/officeDocument/2006/relationships/slideLayout" Target="../slideLayouts/slideLayout230.xml"/><Relationship Id="rId227" Type="http://schemas.openxmlformats.org/officeDocument/2006/relationships/slideLayout" Target="../slideLayouts/slideLayout251.xml"/><Relationship Id="rId248" Type="http://schemas.openxmlformats.org/officeDocument/2006/relationships/slideLayout" Target="../slideLayouts/slideLayout272.xml"/><Relationship Id="rId12" Type="http://schemas.openxmlformats.org/officeDocument/2006/relationships/slideLayout" Target="../slideLayouts/slideLayout36.xml"/><Relationship Id="rId33" Type="http://schemas.openxmlformats.org/officeDocument/2006/relationships/slideLayout" Target="../slideLayouts/slideLayout57.xml"/><Relationship Id="rId108" Type="http://schemas.openxmlformats.org/officeDocument/2006/relationships/slideLayout" Target="../slideLayouts/slideLayout132.xml"/><Relationship Id="rId129" Type="http://schemas.openxmlformats.org/officeDocument/2006/relationships/slideLayout" Target="../slideLayouts/slideLayout153.xml"/><Relationship Id="rId54" Type="http://schemas.openxmlformats.org/officeDocument/2006/relationships/slideLayout" Target="../slideLayouts/slideLayout78.xml"/><Relationship Id="rId75" Type="http://schemas.openxmlformats.org/officeDocument/2006/relationships/slideLayout" Target="../slideLayouts/slideLayout99.xml"/><Relationship Id="rId96" Type="http://schemas.openxmlformats.org/officeDocument/2006/relationships/slideLayout" Target="../slideLayouts/slideLayout120.xml"/><Relationship Id="rId140" Type="http://schemas.openxmlformats.org/officeDocument/2006/relationships/slideLayout" Target="../slideLayouts/slideLayout164.xml"/><Relationship Id="rId161" Type="http://schemas.openxmlformats.org/officeDocument/2006/relationships/slideLayout" Target="../slideLayouts/slideLayout185.xml"/><Relationship Id="rId182" Type="http://schemas.openxmlformats.org/officeDocument/2006/relationships/slideLayout" Target="../slideLayouts/slideLayout206.xml"/><Relationship Id="rId217" Type="http://schemas.openxmlformats.org/officeDocument/2006/relationships/slideLayout" Target="../slideLayouts/slideLayout241.xml"/><Relationship Id="rId1" Type="http://schemas.openxmlformats.org/officeDocument/2006/relationships/slideLayout" Target="../slideLayouts/slideLayout25.xml"/><Relationship Id="rId6" Type="http://schemas.openxmlformats.org/officeDocument/2006/relationships/slideLayout" Target="../slideLayouts/slideLayout30.xml"/><Relationship Id="rId212" Type="http://schemas.openxmlformats.org/officeDocument/2006/relationships/slideLayout" Target="../slideLayouts/slideLayout236.xml"/><Relationship Id="rId233" Type="http://schemas.openxmlformats.org/officeDocument/2006/relationships/slideLayout" Target="../slideLayouts/slideLayout257.xml"/><Relationship Id="rId238" Type="http://schemas.openxmlformats.org/officeDocument/2006/relationships/slideLayout" Target="../slideLayouts/slideLayout262.xml"/><Relationship Id="rId254" Type="http://schemas.openxmlformats.org/officeDocument/2006/relationships/slideLayout" Target="../slideLayouts/slideLayout278.xml"/><Relationship Id="rId259" Type="http://schemas.openxmlformats.org/officeDocument/2006/relationships/slideLayout" Target="../slideLayouts/slideLayout283.xml"/><Relationship Id="rId23" Type="http://schemas.openxmlformats.org/officeDocument/2006/relationships/slideLayout" Target="../slideLayouts/slideLayout47.xml"/><Relationship Id="rId28" Type="http://schemas.openxmlformats.org/officeDocument/2006/relationships/slideLayout" Target="../slideLayouts/slideLayout52.xml"/><Relationship Id="rId49" Type="http://schemas.openxmlformats.org/officeDocument/2006/relationships/slideLayout" Target="../slideLayouts/slideLayout73.xml"/><Relationship Id="rId114" Type="http://schemas.openxmlformats.org/officeDocument/2006/relationships/slideLayout" Target="../slideLayouts/slideLayout138.xml"/><Relationship Id="rId119" Type="http://schemas.openxmlformats.org/officeDocument/2006/relationships/slideLayout" Target="../slideLayouts/slideLayout143.xml"/><Relationship Id="rId44" Type="http://schemas.openxmlformats.org/officeDocument/2006/relationships/slideLayout" Target="../slideLayouts/slideLayout68.xml"/><Relationship Id="rId60" Type="http://schemas.openxmlformats.org/officeDocument/2006/relationships/slideLayout" Target="../slideLayouts/slideLayout84.xml"/><Relationship Id="rId65" Type="http://schemas.openxmlformats.org/officeDocument/2006/relationships/slideLayout" Target="../slideLayouts/slideLayout89.xml"/><Relationship Id="rId81" Type="http://schemas.openxmlformats.org/officeDocument/2006/relationships/slideLayout" Target="../slideLayouts/slideLayout105.xml"/><Relationship Id="rId86" Type="http://schemas.openxmlformats.org/officeDocument/2006/relationships/slideLayout" Target="../slideLayouts/slideLayout110.xml"/><Relationship Id="rId130" Type="http://schemas.openxmlformats.org/officeDocument/2006/relationships/slideLayout" Target="../slideLayouts/slideLayout154.xml"/><Relationship Id="rId135" Type="http://schemas.openxmlformats.org/officeDocument/2006/relationships/slideLayout" Target="../slideLayouts/slideLayout159.xml"/><Relationship Id="rId151" Type="http://schemas.openxmlformats.org/officeDocument/2006/relationships/slideLayout" Target="../slideLayouts/slideLayout175.xml"/><Relationship Id="rId156" Type="http://schemas.openxmlformats.org/officeDocument/2006/relationships/slideLayout" Target="../slideLayouts/slideLayout180.xml"/><Relationship Id="rId177" Type="http://schemas.openxmlformats.org/officeDocument/2006/relationships/slideLayout" Target="../slideLayouts/slideLayout201.xml"/><Relationship Id="rId198" Type="http://schemas.openxmlformats.org/officeDocument/2006/relationships/slideLayout" Target="../slideLayouts/slideLayout222.xml"/><Relationship Id="rId172" Type="http://schemas.openxmlformats.org/officeDocument/2006/relationships/slideLayout" Target="../slideLayouts/slideLayout196.xml"/><Relationship Id="rId193" Type="http://schemas.openxmlformats.org/officeDocument/2006/relationships/slideLayout" Target="../slideLayouts/slideLayout217.xml"/><Relationship Id="rId202" Type="http://schemas.openxmlformats.org/officeDocument/2006/relationships/slideLayout" Target="../slideLayouts/slideLayout226.xml"/><Relationship Id="rId207" Type="http://schemas.openxmlformats.org/officeDocument/2006/relationships/slideLayout" Target="../slideLayouts/slideLayout231.xml"/><Relationship Id="rId223" Type="http://schemas.openxmlformats.org/officeDocument/2006/relationships/slideLayout" Target="../slideLayouts/slideLayout247.xml"/><Relationship Id="rId228" Type="http://schemas.openxmlformats.org/officeDocument/2006/relationships/slideLayout" Target="../slideLayouts/slideLayout252.xml"/><Relationship Id="rId244" Type="http://schemas.openxmlformats.org/officeDocument/2006/relationships/slideLayout" Target="../slideLayouts/slideLayout268.xml"/><Relationship Id="rId249" Type="http://schemas.openxmlformats.org/officeDocument/2006/relationships/slideLayout" Target="../slideLayouts/slideLayout273.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9" Type="http://schemas.openxmlformats.org/officeDocument/2006/relationships/slideLayout" Target="../slideLayouts/slideLayout63.xml"/><Relationship Id="rId109" Type="http://schemas.openxmlformats.org/officeDocument/2006/relationships/slideLayout" Target="../slideLayouts/slideLayout133.xml"/><Relationship Id="rId260" Type="http://schemas.openxmlformats.org/officeDocument/2006/relationships/slideLayout" Target="../slideLayouts/slideLayout284.xml"/><Relationship Id="rId34" Type="http://schemas.openxmlformats.org/officeDocument/2006/relationships/slideLayout" Target="../slideLayouts/slideLayout58.xml"/><Relationship Id="rId50" Type="http://schemas.openxmlformats.org/officeDocument/2006/relationships/slideLayout" Target="../slideLayouts/slideLayout74.xml"/><Relationship Id="rId55" Type="http://schemas.openxmlformats.org/officeDocument/2006/relationships/slideLayout" Target="../slideLayouts/slideLayout79.xml"/><Relationship Id="rId76" Type="http://schemas.openxmlformats.org/officeDocument/2006/relationships/slideLayout" Target="../slideLayouts/slideLayout100.xml"/><Relationship Id="rId97" Type="http://schemas.openxmlformats.org/officeDocument/2006/relationships/slideLayout" Target="../slideLayouts/slideLayout121.xml"/><Relationship Id="rId104" Type="http://schemas.openxmlformats.org/officeDocument/2006/relationships/slideLayout" Target="../slideLayouts/slideLayout128.xml"/><Relationship Id="rId120" Type="http://schemas.openxmlformats.org/officeDocument/2006/relationships/slideLayout" Target="../slideLayouts/slideLayout144.xml"/><Relationship Id="rId125" Type="http://schemas.openxmlformats.org/officeDocument/2006/relationships/slideLayout" Target="../slideLayouts/slideLayout149.xml"/><Relationship Id="rId141" Type="http://schemas.openxmlformats.org/officeDocument/2006/relationships/slideLayout" Target="../slideLayouts/slideLayout165.xml"/><Relationship Id="rId146" Type="http://schemas.openxmlformats.org/officeDocument/2006/relationships/slideLayout" Target="../slideLayouts/slideLayout170.xml"/><Relationship Id="rId167" Type="http://schemas.openxmlformats.org/officeDocument/2006/relationships/slideLayout" Target="../slideLayouts/slideLayout191.xml"/><Relationship Id="rId188" Type="http://schemas.openxmlformats.org/officeDocument/2006/relationships/slideLayout" Target="../slideLayouts/slideLayout212.xml"/><Relationship Id="rId7" Type="http://schemas.openxmlformats.org/officeDocument/2006/relationships/slideLayout" Target="../slideLayouts/slideLayout31.xml"/><Relationship Id="rId71" Type="http://schemas.openxmlformats.org/officeDocument/2006/relationships/slideLayout" Target="../slideLayouts/slideLayout95.xml"/><Relationship Id="rId92" Type="http://schemas.openxmlformats.org/officeDocument/2006/relationships/slideLayout" Target="../slideLayouts/slideLayout116.xml"/><Relationship Id="rId162" Type="http://schemas.openxmlformats.org/officeDocument/2006/relationships/slideLayout" Target="../slideLayouts/slideLayout186.xml"/><Relationship Id="rId183" Type="http://schemas.openxmlformats.org/officeDocument/2006/relationships/slideLayout" Target="../slideLayouts/slideLayout207.xml"/><Relationship Id="rId213" Type="http://schemas.openxmlformats.org/officeDocument/2006/relationships/slideLayout" Target="../slideLayouts/slideLayout237.xml"/><Relationship Id="rId218" Type="http://schemas.openxmlformats.org/officeDocument/2006/relationships/slideLayout" Target="../slideLayouts/slideLayout242.xml"/><Relationship Id="rId234" Type="http://schemas.openxmlformats.org/officeDocument/2006/relationships/slideLayout" Target="../slideLayouts/slideLayout258.xml"/><Relationship Id="rId239" Type="http://schemas.openxmlformats.org/officeDocument/2006/relationships/slideLayout" Target="../slideLayouts/slideLayout263.xml"/><Relationship Id="rId2" Type="http://schemas.openxmlformats.org/officeDocument/2006/relationships/slideLayout" Target="../slideLayouts/slideLayout26.xml"/><Relationship Id="rId29" Type="http://schemas.openxmlformats.org/officeDocument/2006/relationships/slideLayout" Target="../slideLayouts/slideLayout53.xml"/><Relationship Id="rId250" Type="http://schemas.openxmlformats.org/officeDocument/2006/relationships/slideLayout" Target="../slideLayouts/slideLayout274.xml"/><Relationship Id="rId255" Type="http://schemas.openxmlformats.org/officeDocument/2006/relationships/slideLayout" Target="../slideLayouts/slideLayout279.xml"/><Relationship Id="rId24" Type="http://schemas.openxmlformats.org/officeDocument/2006/relationships/slideLayout" Target="../slideLayouts/slideLayout48.xml"/><Relationship Id="rId40" Type="http://schemas.openxmlformats.org/officeDocument/2006/relationships/slideLayout" Target="../slideLayouts/slideLayout64.xml"/><Relationship Id="rId45" Type="http://schemas.openxmlformats.org/officeDocument/2006/relationships/slideLayout" Target="../slideLayouts/slideLayout69.xml"/><Relationship Id="rId66" Type="http://schemas.openxmlformats.org/officeDocument/2006/relationships/slideLayout" Target="../slideLayouts/slideLayout90.xml"/><Relationship Id="rId87" Type="http://schemas.openxmlformats.org/officeDocument/2006/relationships/slideLayout" Target="../slideLayouts/slideLayout111.xml"/><Relationship Id="rId110" Type="http://schemas.openxmlformats.org/officeDocument/2006/relationships/slideLayout" Target="../slideLayouts/slideLayout134.xml"/><Relationship Id="rId115" Type="http://schemas.openxmlformats.org/officeDocument/2006/relationships/slideLayout" Target="../slideLayouts/slideLayout139.xml"/><Relationship Id="rId131" Type="http://schemas.openxmlformats.org/officeDocument/2006/relationships/slideLayout" Target="../slideLayouts/slideLayout155.xml"/><Relationship Id="rId136" Type="http://schemas.openxmlformats.org/officeDocument/2006/relationships/slideLayout" Target="../slideLayouts/slideLayout160.xml"/><Relationship Id="rId157" Type="http://schemas.openxmlformats.org/officeDocument/2006/relationships/slideLayout" Target="../slideLayouts/slideLayout181.xml"/><Relationship Id="rId178" Type="http://schemas.openxmlformats.org/officeDocument/2006/relationships/slideLayout" Target="../slideLayouts/slideLayout202.xml"/><Relationship Id="rId61" Type="http://schemas.openxmlformats.org/officeDocument/2006/relationships/slideLayout" Target="../slideLayouts/slideLayout85.xml"/><Relationship Id="rId82" Type="http://schemas.openxmlformats.org/officeDocument/2006/relationships/slideLayout" Target="../slideLayouts/slideLayout106.xml"/><Relationship Id="rId152" Type="http://schemas.openxmlformats.org/officeDocument/2006/relationships/slideLayout" Target="../slideLayouts/slideLayout176.xml"/><Relationship Id="rId173" Type="http://schemas.openxmlformats.org/officeDocument/2006/relationships/slideLayout" Target="../slideLayouts/slideLayout197.xml"/><Relationship Id="rId194" Type="http://schemas.openxmlformats.org/officeDocument/2006/relationships/slideLayout" Target="../slideLayouts/slideLayout218.xml"/><Relationship Id="rId199" Type="http://schemas.openxmlformats.org/officeDocument/2006/relationships/slideLayout" Target="../slideLayouts/slideLayout223.xml"/><Relationship Id="rId203" Type="http://schemas.openxmlformats.org/officeDocument/2006/relationships/slideLayout" Target="../slideLayouts/slideLayout227.xml"/><Relationship Id="rId208" Type="http://schemas.openxmlformats.org/officeDocument/2006/relationships/slideLayout" Target="../slideLayouts/slideLayout232.xml"/><Relationship Id="rId229" Type="http://schemas.openxmlformats.org/officeDocument/2006/relationships/slideLayout" Target="../slideLayouts/slideLayout253.xml"/><Relationship Id="rId19" Type="http://schemas.openxmlformats.org/officeDocument/2006/relationships/slideLayout" Target="../slideLayouts/slideLayout43.xml"/><Relationship Id="rId224" Type="http://schemas.openxmlformats.org/officeDocument/2006/relationships/slideLayout" Target="../slideLayouts/slideLayout248.xml"/><Relationship Id="rId240" Type="http://schemas.openxmlformats.org/officeDocument/2006/relationships/slideLayout" Target="../slideLayouts/slideLayout264.xml"/><Relationship Id="rId245" Type="http://schemas.openxmlformats.org/officeDocument/2006/relationships/slideLayout" Target="../slideLayouts/slideLayout269.xml"/><Relationship Id="rId261" Type="http://schemas.openxmlformats.org/officeDocument/2006/relationships/slideLayout" Target="../slideLayouts/slideLayout285.xml"/><Relationship Id="rId14" Type="http://schemas.openxmlformats.org/officeDocument/2006/relationships/slideLayout" Target="../slideLayouts/slideLayout38.xml"/><Relationship Id="rId30" Type="http://schemas.openxmlformats.org/officeDocument/2006/relationships/slideLayout" Target="../slideLayouts/slideLayout54.xml"/><Relationship Id="rId35" Type="http://schemas.openxmlformats.org/officeDocument/2006/relationships/slideLayout" Target="../slideLayouts/slideLayout59.xml"/><Relationship Id="rId56" Type="http://schemas.openxmlformats.org/officeDocument/2006/relationships/slideLayout" Target="../slideLayouts/slideLayout80.xml"/><Relationship Id="rId77" Type="http://schemas.openxmlformats.org/officeDocument/2006/relationships/slideLayout" Target="../slideLayouts/slideLayout101.xml"/><Relationship Id="rId100" Type="http://schemas.openxmlformats.org/officeDocument/2006/relationships/slideLayout" Target="../slideLayouts/slideLayout124.xml"/><Relationship Id="rId105" Type="http://schemas.openxmlformats.org/officeDocument/2006/relationships/slideLayout" Target="../slideLayouts/slideLayout129.xml"/><Relationship Id="rId126" Type="http://schemas.openxmlformats.org/officeDocument/2006/relationships/slideLayout" Target="../slideLayouts/slideLayout150.xml"/><Relationship Id="rId147" Type="http://schemas.openxmlformats.org/officeDocument/2006/relationships/slideLayout" Target="../slideLayouts/slideLayout171.xml"/><Relationship Id="rId168" Type="http://schemas.openxmlformats.org/officeDocument/2006/relationships/slideLayout" Target="../slideLayouts/slideLayout192.xml"/><Relationship Id="rId8" Type="http://schemas.openxmlformats.org/officeDocument/2006/relationships/slideLayout" Target="../slideLayouts/slideLayout32.xml"/><Relationship Id="rId51" Type="http://schemas.openxmlformats.org/officeDocument/2006/relationships/slideLayout" Target="../slideLayouts/slideLayout75.xml"/><Relationship Id="rId72" Type="http://schemas.openxmlformats.org/officeDocument/2006/relationships/slideLayout" Target="../slideLayouts/slideLayout96.xml"/><Relationship Id="rId93" Type="http://schemas.openxmlformats.org/officeDocument/2006/relationships/slideLayout" Target="../slideLayouts/slideLayout117.xml"/><Relationship Id="rId98" Type="http://schemas.openxmlformats.org/officeDocument/2006/relationships/slideLayout" Target="../slideLayouts/slideLayout122.xml"/><Relationship Id="rId121" Type="http://schemas.openxmlformats.org/officeDocument/2006/relationships/slideLayout" Target="../slideLayouts/slideLayout145.xml"/><Relationship Id="rId142" Type="http://schemas.openxmlformats.org/officeDocument/2006/relationships/slideLayout" Target="../slideLayouts/slideLayout166.xml"/><Relationship Id="rId163" Type="http://schemas.openxmlformats.org/officeDocument/2006/relationships/slideLayout" Target="../slideLayouts/slideLayout187.xml"/><Relationship Id="rId184" Type="http://schemas.openxmlformats.org/officeDocument/2006/relationships/slideLayout" Target="../slideLayouts/slideLayout208.xml"/><Relationship Id="rId189" Type="http://schemas.openxmlformats.org/officeDocument/2006/relationships/slideLayout" Target="../slideLayouts/slideLayout213.xml"/><Relationship Id="rId219" Type="http://schemas.openxmlformats.org/officeDocument/2006/relationships/slideLayout" Target="../slideLayouts/slideLayout243.xml"/><Relationship Id="rId3" Type="http://schemas.openxmlformats.org/officeDocument/2006/relationships/slideLayout" Target="../slideLayouts/slideLayout27.xml"/><Relationship Id="rId214" Type="http://schemas.openxmlformats.org/officeDocument/2006/relationships/slideLayout" Target="../slideLayouts/slideLayout238.xml"/><Relationship Id="rId230" Type="http://schemas.openxmlformats.org/officeDocument/2006/relationships/slideLayout" Target="../slideLayouts/slideLayout254.xml"/><Relationship Id="rId235" Type="http://schemas.openxmlformats.org/officeDocument/2006/relationships/slideLayout" Target="../slideLayouts/slideLayout259.xml"/><Relationship Id="rId251" Type="http://schemas.openxmlformats.org/officeDocument/2006/relationships/slideLayout" Target="../slideLayouts/slideLayout275.xml"/><Relationship Id="rId256" Type="http://schemas.openxmlformats.org/officeDocument/2006/relationships/slideLayout" Target="../slideLayouts/slideLayout280.xml"/><Relationship Id="rId25" Type="http://schemas.openxmlformats.org/officeDocument/2006/relationships/slideLayout" Target="../slideLayouts/slideLayout49.xml"/><Relationship Id="rId46" Type="http://schemas.openxmlformats.org/officeDocument/2006/relationships/slideLayout" Target="../slideLayouts/slideLayout70.xml"/><Relationship Id="rId67" Type="http://schemas.openxmlformats.org/officeDocument/2006/relationships/slideLayout" Target="../slideLayouts/slideLayout91.xml"/><Relationship Id="rId116" Type="http://schemas.openxmlformats.org/officeDocument/2006/relationships/slideLayout" Target="../slideLayouts/slideLayout140.xml"/><Relationship Id="rId137" Type="http://schemas.openxmlformats.org/officeDocument/2006/relationships/slideLayout" Target="../slideLayouts/slideLayout161.xml"/><Relationship Id="rId158" Type="http://schemas.openxmlformats.org/officeDocument/2006/relationships/slideLayout" Target="../slideLayouts/slideLayout182.xml"/><Relationship Id="rId20" Type="http://schemas.openxmlformats.org/officeDocument/2006/relationships/slideLayout" Target="../slideLayouts/slideLayout44.xml"/><Relationship Id="rId41" Type="http://schemas.openxmlformats.org/officeDocument/2006/relationships/slideLayout" Target="../slideLayouts/slideLayout65.xml"/><Relationship Id="rId62" Type="http://schemas.openxmlformats.org/officeDocument/2006/relationships/slideLayout" Target="../slideLayouts/slideLayout86.xml"/><Relationship Id="rId83" Type="http://schemas.openxmlformats.org/officeDocument/2006/relationships/slideLayout" Target="../slideLayouts/slideLayout107.xml"/><Relationship Id="rId88" Type="http://schemas.openxmlformats.org/officeDocument/2006/relationships/slideLayout" Target="../slideLayouts/slideLayout112.xml"/><Relationship Id="rId111" Type="http://schemas.openxmlformats.org/officeDocument/2006/relationships/slideLayout" Target="../slideLayouts/slideLayout135.xml"/><Relationship Id="rId132" Type="http://schemas.openxmlformats.org/officeDocument/2006/relationships/slideLayout" Target="../slideLayouts/slideLayout156.xml"/><Relationship Id="rId153" Type="http://schemas.openxmlformats.org/officeDocument/2006/relationships/slideLayout" Target="../slideLayouts/slideLayout177.xml"/><Relationship Id="rId174" Type="http://schemas.openxmlformats.org/officeDocument/2006/relationships/slideLayout" Target="../slideLayouts/slideLayout198.xml"/><Relationship Id="rId179" Type="http://schemas.openxmlformats.org/officeDocument/2006/relationships/slideLayout" Target="../slideLayouts/slideLayout203.xml"/><Relationship Id="rId195" Type="http://schemas.openxmlformats.org/officeDocument/2006/relationships/slideLayout" Target="../slideLayouts/slideLayout219.xml"/><Relationship Id="rId209" Type="http://schemas.openxmlformats.org/officeDocument/2006/relationships/slideLayout" Target="../slideLayouts/slideLayout233.xml"/><Relationship Id="rId190" Type="http://schemas.openxmlformats.org/officeDocument/2006/relationships/slideLayout" Target="../slideLayouts/slideLayout214.xml"/><Relationship Id="rId204" Type="http://schemas.openxmlformats.org/officeDocument/2006/relationships/slideLayout" Target="../slideLayouts/slideLayout228.xml"/><Relationship Id="rId220" Type="http://schemas.openxmlformats.org/officeDocument/2006/relationships/slideLayout" Target="../slideLayouts/slideLayout244.xml"/><Relationship Id="rId225" Type="http://schemas.openxmlformats.org/officeDocument/2006/relationships/slideLayout" Target="../slideLayouts/slideLayout249.xml"/><Relationship Id="rId241" Type="http://schemas.openxmlformats.org/officeDocument/2006/relationships/slideLayout" Target="../slideLayouts/slideLayout265.xml"/><Relationship Id="rId246" Type="http://schemas.openxmlformats.org/officeDocument/2006/relationships/slideLayout" Target="../slideLayouts/slideLayout270.xml"/><Relationship Id="rId15" Type="http://schemas.openxmlformats.org/officeDocument/2006/relationships/slideLayout" Target="../slideLayouts/slideLayout39.xml"/><Relationship Id="rId36" Type="http://schemas.openxmlformats.org/officeDocument/2006/relationships/slideLayout" Target="../slideLayouts/slideLayout60.xml"/><Relationship Id="rId57" Type="http://schemas.openxmlformats.org/officeDocument/2006/relationships/slideLayout" Target="../slideLayouts/slideLayout81.xml"/><Relationship Id="rId106" Type="http://schemas.openxmlformats.org/officeDocument/2006/relationships/slideLayout" Target="../slideLayouts/slideLayout130.xml"/><Relationship Id="rId127" Type="http://schemas.openxmlformats.org/officeDocument/2006/relationships/slideLayout" Target="../slideLayouts/slideLayout151.xml"/><Relationship Id="rId262" Type="http://schemas.openxmlformats.org/officeDocument/2006/relationships/slideLayout" Target="../slideLayouts/slideLayout286.xml"/><Relationship Id="rId10" Type="http://schemas.openxmlformats.org/officeDocument/2006/relationships/slideLayout" Target="../slideLayouts/slideLayout34.xml"/><Relationship Id="rId31" Type="http://schemas.openxmlformats.org/officeDocument/2006/relationships/slideLayout" Target="../slideLayouts/slideLayout55.xml"/><Relationship Id="rId52" Type="http://schemas.openxmlformats.org/officeDocument/2006/relationships/slideLayout" Target="../slideLayouts/slideLayout76.xml"/><Relationship Id="rId73" Type="http://schemas.openxmlformats.org/officeDocument/2006/relationships/slideLayout" Target="../slideLayouts/slideLayout97.xml"/><Relationship Id="rId78" Type="http://schemas.openxmlformats.org/officeDocument/2006/relationships/slideLayout" Target="../slideLayouts/slideLayout102.xml"/><Relationship Id="rId94" Type="http://schemas.openxmlformats.org/officeDocument/2006/relationships/slideLayout" Target="../slideLayouts/slideLayout118.xml"/><Relationship Id="rId99" Type="http://schemas.openxmlformats.org/officeDocument/2006/relationships/slideLayout" Target="../slideLayouts/slideLayout123.xml"/><Relationship Id="rId101" Type="http://schemas.openxmlformats.org/officeDocument/2006/relationships/slideLayout" Target="../slideLayouts/slideLayout125.xml"/><Relationship Id="rId122" Type="http://schemas.openxmlformats.org/officeDocument/2006/relationships/slideLayout" Target="../slideLayouts/slideLayout146.xml"/><Relationship Id="rId143" Type="http://schemas.openxmlformats.org/officeDocument/2006/relationships/slideLayout" Target="../slideLayouts/slideLayout167.xml"/><Relationship Id="rId148" Type="http://schemas.openxmlformats.org/officeDocument/2006/relationships/slideLayout" Target="../slideLayouts/slideLayout172.xml"/><Relationship Id="rId164" Type="http://schemas.openxmlformats.org/officeDocument/2006/relationships/slideLayout" Target="../slideLayouts/slideLayout188.xml"/><Relationship Id="rId169" Type="http://schemas.openxmlformats.org/officeDocument/2006/relationships/slideLayout" Target="../slideLayouts/slideLayout193.xml"/><Relationship Id="rId185" Type="http://schemas.openxmlformats.org/officeDocument/2006/relationships/slideLayout" Target="../slideLayouts/slideLayout209.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80" Type="http://schemas.openxmlformats.org/officeDocument/2006/relationships/slideLayout" Target="../slideLayouts/slideLayout204.xml"/><Relationship Id="rId210" Type="http://schemas.openxmlformats.org/officeDocument/2006/relationships/slideLayout" Target="../slideLayouts/slideLayout234.xml"/><Relationship Id="rId215" Type="http://schemas.openxmlformats.org/officeDocument/2006/relationships/slideLayout" Target="../slideLayouts/slideLayout239.xml"/><Relationship Id="rId236" Type="http://schemas.openxmlformats.org/officeDocument/2006/relationships/slideLayout" Target="../slideLayouts/slideLayout260.xml"/><Relationship Id="rId257" Type="http://schemas.openxmlformats.org/officeDocument/2006/relationships/slideLayout" Target="../slideLayouts/slideLayout281.xml"/><Relationship Id="rId26" Type="http://schemas.openxmlformats.org/officeDocument/2006/relationships/slideLayout" Target="../slideLayouts/slideLayout50.xml"/><Relationship Id="rId231" Type="http://schemas.openxmlformats.org/officeDocument/2006/relationships/slideLayout" Target="../slideLayouts/slideLayout255.xml"/><Relationship Id="rId252" Type="http://schemas.openxmlformats.org/officeDocument/2006/relationships/slideLayout" Target="../slideLayouts/slideLayout276.xml"/><Relationship Id="rId47" Type="http://schemas.openxmlformats.org/officeDocument/2006/relationships/slideLayout" Target="../slideLayouts/slideLayout71.xml"/><Relationship Id="rId68" Type="http://schemas.openxmlformats.org/officeDocument/2006/relationships/slideLayout" Target="../slideLayouts/slideLayout92.xml"/><Relationship Id="rId89" Type="http://schemas.openxmlformats.org/officeDocument/2006/relationships/slideLayout" Target="../slideLayouts/slideLayout113.xml"/><Relationship Id="rId112" Type="http://schemas.openxmlformats.org/officeDocument/2006/relationships/slideLayout" Target="../slideLayouts/slideLayout136.xml"/><Relationship Id="rId133" Type="http://schemas.openxmlformats.org/officeDocument/2006/relationships/slideLayout" Target="../slideLayouts/slideLayout157.xml"/><Relationship Id="rId154" Type="http://schemas.openxmlformats.org/officeDocument/2006/relationships/slideLayout" Target="../slideLayouts/slideLayout178.xml"/><Relationship Id="rId175" Type="http://schemas.openxmlformats.org/officeDocument/2006/relationships/slideLayout" Target="../slideLayouts/slideLayout199.xml"/><Relationship Id="rId196" Type="http://schemas.openxmlformats.org/officeDocument/2006/relationships/slideLayout" Target="../slideLayouts/slideLayout220.xml"/><Relationship Id="rId200" Type="http://schemas.openxmlformats.org/officeDocument/2006/relationships/slideLayout" Target="../slideLayouts/slideLayout224.xml"/><Relationship Id="rId16" Type="http://schemas.openxmlformats.org/officeDocument/2006/relationships/slideLayout" Target="../slideLayouts/slideLayout40.xml"/><Relationship Id="rId221" Type="http://schemas.openxmlformats.org/officeDocument/2006/relationships/slideLayout" Target="../slideLayouts/slideLayout245.xml"/><Relationship Id="rId242" Type="http://schemas.openxmlformats.org/officeDocument/2006/relationships/slideLayout" Target="../slideLayouts/slideLayout266.xml"/><Relationship Id="rId263" Type="http://schemas.openxmlformats.org/officeDocument/2006/relationships/theme" Target="../theme/theme3.xml"/><Relationship Id="rId37" Type="http://schemas.openxmlformats.org/officeDocument/2006/relationships/slideLayout" Target="../slideLayouts/slideLayout61.xml"/><Relationship Id="rId58" Type="http://schemas.openxmlformats.org/officeDocument/2006/relationships/slideLayout" Target="../slideLayouts/slideLayout82.xml"/><Relationship Id="rId79" Type="http://schemas.openxmlformats.org/officeDocument/2006/relationships/slideLayout" Target="../slideLayouts/slideLayout103.xml"/><Relationship Id="rId102" Type="http://schemas.openxmlformats.org/officeDocument/2006/relationships/slideLayout" Target="../slideLayouts/slideLayout126.xml"/><Relationship Id="rId123" Type="http://schemas.openxmlformats.org/officeDocument/2006/relationships/slideLayout" Target="../slideLayouts/slideLayout147.xml"/><Relationship Id="rId144" Type="http://schemas.openxmlformats.org/officeDocument/2006/relationships/slideLayout" Target="../slideLayouts/slideLayout168.xml"/><Relationship Id="rId90" Type="http://schemas.openxmlformats.org/officeDocument/2006/relationships/slideLayout" Target="../slideLayouts/slideLayout114.xml"/><Relationship Id="rId165" Type="http://schemas.openxmlformats.org/officeDocument/2006/relationships/slideLayout" Target="../slideLayouts/slideLayout189.xml"/><Relationship Id="rId186" Type="http://schemas.openxmlformats.org/officeDocument/2006/relationships/slideLayout" Target="../slideLayouts/slideLayout210.xml"/><Relationship Id="rId211" Type="http://schemas.openxmlformats.org/officeDocument/2006/relationships/slideLayout" Target="../slideLayouts/slideLayout235.xml"/><Relationship Id="rId232" Type="http://schemas.openxmlformats.org/officeDocument/2006/relationships/slideLayout" Target="../slideLayouts/slideLayout256.xml"/><Relationship Id="rId253" Type="http://schemas.openxmlformats.org/officeDocument/2006/relationships/slideLayout" Target="../slideLayouts/slideLayout277.xml"/><Relationship Id="rId27" Type="http://schemas.openxmlformats.org/officeDocument/2006/relationships/slideLayout" Target="../slideLayouts/slideLayout51.xml"/><Relationship Id="rId48" Type="http://schemas.openxmlformats.org/officeDocument/2006/relationships/slideLayout" Target="../slideLayouts/slideLayout72.xml"/><Relationship Id="rId69" Type="http://schemas.openxmlformats.org/officeDocument/2006/relationships/slideLayout" Target="../slideLayouts/slideLayout93.xml"/><Relationship Id="rId113" Type="http://schemas.openxmlformats.org/officeDocument/2006/relationships/slideLayout" Target="../slideLayouts/slideLayout137.xml"/><Relationship Id="rId134" Type="http://schemas.openxmlformats.org/officeDocument/2006/relationships/slideLayout" Target="../slideLayouts/slideLayout158.xml"/><Relationship Id="rId80" Type="http://schemas.openxmlformats.org/officeDocument/2006/relationships/slideLayout" Target="../slideLayouts/slideLayout104.xml"/><Relationship Id="rId155" Type="http://schemas.openxmlformats.org/officeDocument/2006/relationships/slideLayout" Target="../slideLayouts/slideLayout179.xml"/><Relationship Id="rId176" Type="http://schemas.openxmlformats.org/officeDocument/2006/relationships/slideLayout" Target="../slideLayouts/slideLayout200.xml"/><Relationship Id="rId197" Type="http://schemas.openxmlformats.org/officeDocument/2006/relationships/slideLayout" Target="../slideLayouts/slideLayout221.xml"/><Relationship Id="rId201" Type="http://schemas.openxmlformats.org/officeDocument/2006/relationships/slideLayout" Target="../slideLayouts/slideLayout225.xml"/><Relationship Id="rId222" Type="http://schemas.openxmlformats.org/officeDocument/2006/relationships/slideLayout" Target="../slideLayouts/slideLayout246.xml"/><Relationship Id="rId243" Type="http://schemas.openxmlformats.org/officeDocument/2006/relationships/slideLayout" Target="../slideLayouts/slideLayout267.xml"/><Relationship Id="rId17" Type="http://schemas.openxmlformats.org/officeDocument/2006/relationships/slideLayout" Target="../slideLayouts/slideLayout41.xml"/><Relationship Id="rId38" Type="http://schemas.openxmlformats.org/officeDocument/2006/relationships/slideLayout" Target="../slideLayouts/slideLayout62.xml"/><Relationship Id="rId59" Type="http://schemas.openxmlformats.org/officeDocument/2006/relationships/slideLayout" Target="../slideLayouts/slideLayout83.xml"/><Relationship Id="rId103" Type="http://schemas.openxmlformats.org/officeDocument/2006/relationships/slideLayout" Target="../slideLayouts/slideLayout127.xml"/><Relationship Id="rId124" Type="http://schemas.openxmlformats.org/officeDocument/2006/relationships/slideLayout" Target="../slideLayouts/slideLayout148.xml"/><Relationship Id="rId70" Type="http://schemas.openxmlformats.org/officeDocument/2006/relationships/slideLayout" Target="../slideLayouts/slideLayout94.xml"/><Relationship Id="rId91" Type="http://schemas.openxmlformats.org/officeDocument/2006/relationships/slideLayout" Target="../slideLayouts/slideLayout115.xml"/><Relationship Id="rId145" Type="http://schemas.openxmlformats.org/officeDocument/2006/relationships/slideLayout" Target="../slideLayouts/slideLayout169.xml"/><Relationship Id="rId166" Type="http://schemas.openxmlformats.org/officeDocument/2006/relationships/slideLayout" Target="../slideLayouts/slideLayout190.xml"/><Relationship Id="rId187" Type="http://schemas.openxmlformats.org/officeDocument/2006/relationships/slideLayout" Target="../slideLayouts/slideLayout2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57"/>
          <p:cNvPicPr preferRelativeResize="0"/>
          <p:nvPr/>
        </p:nvPicPr>
        <p:blipFill rotWithShape="1">
          <a:blip r:embed="rId15">
            <a:alphaModFix/>
          </a:blip>
          <a:srcRect/>
          <a:stretch/>
        </p:blipFill>
        <p:spPr>
          <a:xfrm>
            <a:off x="837717" y="556115"/>
            <a:ext cx="2281952" cy="132500"/>
          </a:xfrm>
          <a:prstGeom prst="rect">
            <a:avLst/>
          </a:prstGeom>
          <a:noFill/>
          <a:ln>
            <a:noFill/>
          </a:ln>
        </p:spPr>
      </p:pic>
      <p:sp>
        <p:nvSpPr>
          <p:cNvPr id="7" name="Google Shape;7;p57"/>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Poppins"/>
              <a:buNone/>
              <a:defRPr sz="4400" b="0" i="0" u="none" strike="noStrike" cap="none">
                <a:solidFill>
                  <a:schemeClr val="dk1"/>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5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Poppins"/>
                <a:ea typeface="Poppins"/>
                <a:cs typeface="Poppins"/>
                <a:sym typeface="Poppins"/>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Poppins"/>
                <a:ea typeface="Poppins"/>
                <a:cs typeface="Poppins"/>
                <a:sym typeface="Poppins"/>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Poppins"/>
                <a:ea typeface="Poppins"/>
                <a:cs typeface="Poppins"/>
                <a:sym typeface="Poppins"/>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9pPr>
          </a:lstStyle>
          <a:p>
            <a:endParaRPr/>
          </a:p>
        </p:txBody>
      </p:sp>
      <p:sp>
        <p:nvSpPr>
          <p:cNvPr id="9" name="Google Shape;9;p5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a:p>
        </p:txBody>
      </p:sp>
      <p:sp>
        <p:nvSpPr>
          <p:cNvPr id="10" name="Google Shape;10;p5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a:p>
        </p:txBody>
      </p:sp>
      <p:sp>
        <p:nvSpPr>
          <p:cNvPr id="11" name="Google Shape;11;p5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0" i="0" u="none" strike="noStrike" cap="none">
                <a:solidFill>
                  <a:srgbClr val="888888"/>
                </a:solidFill>
                <a:latin typeface="Poppins"/>
                <a:ea typeface="Poppins"/>
                <a:cs typeface="Poppins"/>
                <a:sym typeface="Poppins"/>
              </a:defRPr>
            </a:lvl1pPr>
            <a:lvl2pPr marL="0" marR="0" lvl="1" indent="0" algn="r" rtl="0">
              <a:spcBef>
                <a:spcPts val="0"/>
              </a:spcBef>
              <a:buNone/>
              <a:defRPr sz="1600" b="0" i="0" u="none" strike="noStrike" cap="none">
                <a:solidFill>
                  <a:srgbClr val="888888"/>
                </a:solidFill>
                <a:latin typeface="Poppins"/>
                <a:ea typeface="Poppins"/>
                <a:cs typeface="Poppins"/>
                <a:sym typeface="Poppins"/>
              </a:defRPr>
            </a:lvl2pPr>
            <a:lvl3pPr marL="0" marR="0" lvl="2" indent="0" algn="r" rtl="0">
              <a:spcBef>
                <a:spcPts val="0"/>
              </a:spcBef>
              <a:buNone/>
              <a:defRPr sz="1600" b="0" i="0" u="none" strike="noStrike" cap="none">
                <a:solidFill>
                  <a:srgbClr val="888888"/>
                </a:solidFill>
                <a:latin typeface="Poppins"/>
                <a:ea typeface="Poppins"/>
                <a:cs typeface="Poppins"/>
                <a:sym typeface="Poppins"/>
              </a:defRPr>
            </a:lvl3pPr>
            <a:lvl4pPr marL="0" marR="0" lvl="3" indent="0" algn="r" rtl="0">
              <a:spcBef>
                <a:spcPts val="0"/>
              </a:spcBef>
              <a:buNone/>
              <a:defRPr sz="1600" b="0" i="0" u="none" strike="noStrike" cap="none">
                <a:solidFill>
                  <a:srgbClr val="888888"/>
                </a:solidFill>
                <a:latin typeface="Poppins"/>
                <a:ea typeface="Poppins"/>
                <a:cs typeface="Poppins"/>
                <a:sym typeface="Poppins"/>
              </a:defRPr>
            </a:lvl4pPr>
            <a:lvl5pPr marL="0" marR="0" lvl="4" indent="0" algn="r" rtl="0">
              <a:spcBef>
                <a:spcPts val="0"/>
              </a:spcBef>
              <a:buNone/>
              <a:defRPr sz="1600" b="0" i="0" u="none" strike="noStrike" cap="none">
                <a:solidFill>
                  <a:srgbClr val="888888"/>
                </a:solidFill>
                <a:latin typeface="Poppins"/>
                <a:ea typeface="Poppins"/>
                <a:cs typeface="Poppins"/>
                <a:sym typeface="Poppins"/>
              </a:defRPr>
            </a:lvl5pPr>
            <a:lvl6pPr marL="0" marR="0" lvl="5" indent="0" algn="r" rtl="0">
              <a:spcBef>
                <a:spcPts val="0"/>
              </a:spcBef>
              <a:buNone/>
              <a:defRPr sz="1600" b="0" i="0" u="none" strike="noStrike" cap="none">
                <a:solidFill>
                  <a:srgbClr val="888888"/>
                </a:solidFill>
                <a:latin typeface="Poppins"/>
                <a:ea typeface="Poppins"/>
                <a:cs typeface="Poppins"/>
                <a:sym typeface="Poppins"/>
              </a:defRPr>
            </a:lvl6pPr>
            <a:lvl7pPr marL="0" marR="0" lvl="6" indent="0" algn="r" rtl="0">
              <a:spcBef>
                <a:spcPts val="0"/>
              </a:spcBef>
              <a:buNone/>
              <a:defRPr sz="1600" b="0" i="0" u="none" strike="noStrike" cap="none">
                <a:solidFill>
                  <a:srgbClr val="888888"/>
                </a:solidFill>
                <a:latin typeface="Poppins"/>
                <a:ea typeface="Poppins"/>
                <a:cs typeface="Poppins"/>
                <a:sym typeface="Poppins"/>
              </a:defRPr>
            </a:lvl7pPr>
            <a:lvl8pPr marL="0" marR="0" lvl="7" indent="0" algn="r" rtl="0">
              <a:spcBef>
                <a:spcPts val="0"/>
              </a:spcBef>
              <a:buNone/>
              <a:defRPr sz="1600" b="0" i="0" u="none" strike="noStrike" cap="none">
                <a:solidFill>
                  <a:srgbClr val="888888"/>
                </a:solidFill>
                <a:latin typeface="Poppins"/>
                <a:ea typeface="Poppins"/>
                <a:cs typeface="Poppins"/>
                <a:sym typeface="Poppins"/>
              </a:defRPr>
            </a:lvl8pPr>
            <a:lvl9pPr marL="0" marR="0" lvl="8" indent="0" algn="r" rtl="0">
              <a:spcBef>
                <a:spcPts val="0"/>
              </a:spcBef>
              <a:buNone/>
              <a:defRPr sz="1600" b="0" i="0" u="none" strike="noStrike" cap="none">
                <a:solidFill>
                  <a:srgbClr val="888888"/>
                </a:solidFill>
                <a:latin typeface="Poppins"/>
                <a:ea typeface="Poppins"/>
                <a:cs typeface="Poppins"/>
                <a:sym typeface="Poppins"/>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345597620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D25E0122-C892-E0AE-1457-DDA40A0AEB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6321AAC7-F4D7-A293-180B-A366DC8A19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2E259142-7923-F2B0-9CD0-689895602F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B063F805-C1D1-2DD7-3355-286151CFE5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ymbol zastępczy numeru slajdu 5">
            <a:extLst>
              <a:ext uri="{FF2B5EF4-FFF2-40B4-BE49-F238E27FC236}">
                <a16:creationId xmlns:a16="http://schemas.microsoft.com/office/drawing/2014/main" id="{B1F978C7-7A92-01E2-9001-BAC6268E4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2C17C-A973-439B-9A8D-FB1E118D2CBB}" type="slidenum">
              <a:rPr lang="en-US" smtClean="0"/>
              <a:t>‹#›</a:t>
            </a:fld>
            <a:endParaRPr lang="en-US"/>
          </a:p>
        </p:txBody>
      </p:sp>
    </p:spTree>
    <p:extLst>
      <p:ext uri="{BB962C8B-B14F-4D97-AF65-F5344CB8AC3E}">
        <p14:creationId xmlns:p14="http://schemas.microsoft.com/office/powerpoint/2010/main" val="38173567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5C9451FD-72BB-954A-907B-995DFB346A8D}"/>
              </a:ext>
            </a:extLst>
          </p:cNvPr>
          <p:cNvSpPr>
            <a:spLocks noGrp="1"/>
          </p:cNvSpPr>
          <p:nvPr>
            <p:ph type="sldNum" sz="quarter" idx="4"/>
          </p:nvPr>
        </p:nvSpPr>
        <p:spPr>
          <a:xfrm>
            <a:off x="10992245" y="6495507"/>
            <a:ext cx="444616" cy="287611"/>
          </a:xfrm>
          <a:prstGeom prst="rect">
            <a:avLst/>
          </a:prstGeom>
        </p:spPr>
        <p:txBody>
          <a:bodyPr/>
          <a:lstStyle>
            <a:lvl1pPr algn="r">
              <a:defRPr lang="en-US" sz="800" kern="1200" smtClean="0">
                <a:solidFill>
                  <a:schemeClr val="tx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9247300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753" r:id="rId66"/>
    <p:sldLayoutId id="2147483754" r:id="rId67"/>
    <p:sldLayoutId id="2147483755" r:id="rId68"/>
    <p:sldLayoutId id="2147483756" r:id="rId69"/>
    <p:sldLayoutId id="2147483757" r:id="rId70"/>
    <p:sldLayoutId id="2147483758" r:id="rId71"/>
    <p:sldLayoutId id="2147483759" r:id="rId72"/>
    <p:sldLayoutId id="2147483760" r:id="rId73"/>
    <p:sldLayoutId id="2147483761" r:id="rId74"/>
    <p:sldLayoutId id="2147483762" r:id="rId75"/>
    <p:sldLayoutId id="2147483763" r:id="rId76"/>
    <p:sldLayoutId id="2147483764" r:id="rId77"/>
    <p:sldLayoutId id="2147483765" r:id="rId78"/>
    <p:sldLayoutId id="2147483766" r:id="rId79"/>
    <p:sldLayoutId id="2147483767" r:id="rId80"/>
    <p:sldLayoutId id="2147483768" r:id="rId81"/>
    <p:sldLayoutId id="2147483769" r:id="rId82"/>
    <p:sldLayoutId id="2147483770" r:id="rId83"/>
    <p:sldLayoutId id="2147483771" r:id="rId84"/>
    <p:sldLayoutId id="2147483772" r:id="rId85"/>
    <p:sldLayoutId id="2147483773" r:id="rId86"/>
    <p:sldLayoutId id="2147483774" r:id="rId87"/>
    <p:sldLayoutId id="2147483775" r:id="rId88"/>
    <p:sldLayoutId id="2147483776" r:id="rId89"/>
    <p:sldLayoutId id="2147483777" r:id="rId90"/>
    <p:sldLayoutId id="2147483778" r:id="rId91"/>
    <p:sldLayoutId id="2147483779" r:id="rId92"/>
    <p:sldLayoutId id="2147483780" r:id="rId93"/>
    <p:sldLayoutId id="2147483781" r:id="rId94"/>
    <p:sldLayoutId id="2147483782" r:id="rId95"/>
    <p:sldLayoutId id="2147483783" r:id="rId96"/>
    <p:sldLayoutId id="2147483784" r:id="rId97"/>
    <p:sldLayoutId id="2147483785" r:id="rId98"/>
    <p:sldLayoutId id="2147483786" r:id="rId99"/>
    <p:sldLayoutId id="2147483787" r:id="rId100"/>
    <p:sldLayoutId id="2147483788" r:id="rId101"/>
    <p:sldLayoutId id="2147483789" r:id="rId102"/>
    <p:sldLayoutId id="2147483790" r:id="rId103"/>
    <p:sldLayoutId id="2147483791" r:id="rId104"/>
    <p:sldLayoutId id="2147483792" r:id="rId105"/>
    <p:sldLayoutId id="2147483793" r:id="rId106"/>
    <p:sldLayoutId id="2147483794" r:id="rId107"/>
    <p:sldLayoutId id="2147483795" r:id="rId108"/>
    <p:sldLayoutId id="2147483796" r:id="rId109"/>
    <p:sldLayoutId id="2147483797" r:id="rId110"/>
    <p:sldLayoutId id="2147483798" r:id="rId111"/>
    <p:sldLayoutId id="2147483799" r:id="rId112"/>
    <p:sldLayoutId id="2147483800" r:id="rId113"/>
    <p:sldLayoutId id="2147483801" r:id="rId114"/>
    <p:sldLayoutId id="2147483802" r:id="rId115"/>
    <p:sldLayoutId id="2147483803" r:id="rId116"/>
    <p:sldLayoutId id="2147483804" r:id="rId117"/>
    <p:sldLayoutId id="2147483805" r:id="rId118"/>
    <p:sldLayoutId id="2147483806" r:id="rId119"/>
    <p:sldLayoutId id="2147483807" r:id="rId120"/>
    <p:sldLayoutId id="2147483808" r:id="rId121"/>
    <p:sldLayoutId id="2147483809" r:id="rId122"/>
    <p:sldLayoutId id="2147483810" r:id="rId123"/>
    <p:sldLayoutId id="2147483811" r:id="rId124"/>
    <p:sldLayoutId id="2147483812" r:id="rId125"/>
    <p:sldLayoutId id="2147483813" r:id="rId126"/>
    <p:sldLayoutId id="2147483814" r:id="rId127"/>
    <p:sldLayoutId id="2147483815" r:id="rId128"/>
    <p:sldLayoutId id="2147483816" r:id="rId129"/>
    <p:sldLayoutId id="2147483817" r:id="rId130"/>
    <p:sldLayoutId id="2147483818" r:id="rId131"/>
    <p:sldLayoutId id="2147483819" r:id="rId132"/>
    <p:sldLayoutId id="2147483820" r:id="rId133"/>
    <p:sldLayoutId id="2147483821" r:id="rId134"/>
    <p:sldLayoutId id="2147483822" r:id="rId135"/>
    <p:sldLayoutId id="2147483823" r:id="rId136"/>
    <p:sldLayoutId id="2147483824" r:id="rId137"/>
    <p:sldLayoutId id="2147483825" r:id="rId138"/>
    <p:sldLayoutId id="2147483826" r:id="rId139"/>
    <p:sldLayoutId id="2147483827" r:id="rId140"/>
    <p:sldLayoutId id="2147483828" r:id="rId141"/>
    <p:sldLayoutId id="2147483829" r:id="rId142"/>
    <p:sldLayoutId id="2147483830" r:id="rId143"/>
    <p:sldLayoutId id="2147483831" r:id="rId144"/>
    <p:sldLayoutId id="2147483832" r:id="rId145"/>
    <p:sldLayoutId id="2147483833" r:id="rId146"/>
    <p:sldLayoutId id="2147483834" r:id="rId147"/>
    <p:sldLayoutId id="2147483835" r:id="rId148"/>
    <p:sldLayoutId id="2147483836" r:id="rId149"/>
    <p:sldLayoutId id="2147483837" r:id="rId150"/>
    <p:sldLayoutId id="2147483838" r:id="rId151"/>
    <p:sldLayoutId id="2147483839" r:id="rId152"/>
    <p:sldLayoutId id="2147483840" r:id="rId153"/>
    <p:sldLayoutId id="2147483841" r:id="rId154"/>
    <p:sldLayoutId id="2147483842" r:id="rId155"/>
    <p:sldLayoutId id="2147483843" r:id="rId156"/>
    <p:sldLayoutId id="2147483844" r:id="rId157"/>
    <p:sldLayoutId id="2147483845" r:id="rId158"/>
    <p:sldLayoutId id="2147483846" r:id="rId159"/>
    <p:sldLayoutId id="2147483847" r:id="rId160"/>
    <p:sldLayoutId id="2147483848" r:id="rId161"/>
    <p:sldLayoutId id="2147483849" r:id="rId162"/>
    <p:sldLayoutId id="2147483850" r:id="rId163"/>
    <p:sldLayoutId id="2147483851" r:id="rId164"/>
    <p:sldLayoutId id="2147483852" r:id="rId165"/>
    <p:sldLayoutId id="2147483853" r:id="rId166"/>
    <p:sldLayoutId id="2147483854" r:id="rId167"/>
    <p:sldLayoutId id="2147483855" r:id="rId168"/>
    <p:sldLayoutId id="2147483856" r:id="rId169"/>
    <p:sldLayoutId id="2147483857" r:id="rId170"/>
    <p:sldLayoutId id="2147483858" r:id="rId171"/>
    <p:sldLayoutId id="2147483859" r:id="rId172"/>
    <p:sldLayoutId id="2147483860" r:id="rId173"/>
    <p:sldLayoutId id="2147483861" r:id="rId174"/>
    <p:sldLayoutId id="2147483862" r:id="rId175"/>
    <p:sldLayoutId id="2147483863" r:id="rId176"/>
    <p:sldLayoutId id="2147483864" r:id="rId177"/>
    <p:sldLayoutId id="2147483865" r:id="rId178"/>
    <p:sldLayoutId id="2147483866" r:id="rId179"/>
    <p:sldLayoutId id="2147483867" r:id="rId180"/>
    <p:sldLayoutId id="2147483868" r:id="rId181"/>
    <p:sldLayoutId id="2147483869" r:id="rId182"/>
    <p:sldLayoutId id="2147483870" r:id="rId183"/>
    <p:sldLayoutId id="2147483871" r:id="rId184"/>
    <p:sldLayoutId id="2147483872" r:id="rId185"/>
    <p:sldLayoutId id="2147483873" r:id="rId186"/>
    <p:sldLayoutId id="2147483874" r:id="rId187"/>
    <p:sldLayoutId id="2147483875" r:id="rId188"/>
    <p:sldLayoutId id="2147483876" r:id="rId189"/>
    <p:sldLayoutId id="2147483877" r:id="rId190"/>
    <p:sldLayoutId id="2147483878" r:id="rId191"/>
    <p:sldLayoutId id="2147483879" r:id="rId192"/>
    <p:sldLayoutId id="2147483880" r:id="rId193"/>
    <p:sldLayoutId id="2147483881" r:id="rId194"/>
    <p:sldLayoutId id="2147483882" r:id="rId195"/>
    <p:sldLayoutId id="2147483883" r:id="rId196"/>
    <p:sldLayoutId id="2147483884" r:id="rId197"/>
    <p:sldLayoutId id="2147483885" r:id="rId198"/>
    <p:sldLayoutId id="2147483886" r:id="rId199"/>
    <p:sldLayoutId id="2147483887" r:id="rId200"/>
    <p:sldLayoutId id="2147483888" r:id="rId201"/>
    <p:sldLayoutId id="2147483889" r:id="rId202"/>
    <p:sldLayoutId id="2147483890" r:id="rId203"/>
    <p:sldLayoutId id="2147483891" r:id="rId204"/>
    <p:sldLayoutId id="2147483892" r:id="rId205"/>
    <p:sldLayoutId id="2147483893" r:id="rId206"/>
    <p:sldLayoutId id="2147483894" r:id="rId207"/>
    <p:sldLayoutId id="2147483895" r:id="rId208"/>
    <p:sldLayoutId id="2147483896" r:id="rId209"/>
    <p:sldLayoutId id="2147483897" r:id="rId210"/>
    <p:sldLayoutId id="2147483898" r:id="rId211"/>
    <p:sldLayoutId id="2147483899" r:id="rId212"/>
    <p:sldLayoutId id="2147483900" r:id="rId213"/>
    <p:sldLayoutId id="2147483901" r:id="rId214"/>
    <p:sldLayoutId id="2147483902" r:id="rId215"/>
    <p:sldLayoutId id="2147483903" r:id="rId216"/>
    <p:sldLayoutId id="2147483904" r:id="rId217"/>
    <p:sldLayoutId id="2147483905" r:id="rId218"/>
    <p:sldLayoutId id="2147483906" r:id="rId219"/>
    <p:sldLayoutId id="2147483907" r:id="rId220"/>
    <p:sldLayoutId id="2147483908" r:id="rId221"/>
    <p:sldLayoutId id="2147483909" r:id="rId222"/>
    <p:sldLayoutId id="2147483910" r:id="rId223"/>
    <p:sldLayoutId id="2147483911" r:id="rId224"/>
    <p:sldLayoutId id="2147483912" r:id="rId225"/>
    <p:sldLayoutId id="2147483913" r:id="rId226"/>
    <p:sldLayoutId id="2147483914" r:id="rId227"/>
    <p:sldLayoutId id="2147483915" r:id="rId228"/>
    <p:sldLayoutId id="2147483916" r:id="rId229"/>
    <p:sldLayoutId id="2147483917" r:id="rId230"/>
    <p:sldLayoutId id="2147483918" r:id="rId231"/>
    <p:sldLayoutId id="2147483919" r:id="rId232"/>
    <p:sldLayoutId id="2147483920" r:id="rId233"/>
    <p:sldLayoutId id="2147483921" r:id="rId234"/>
    <p:sldLayoutId id="2147483922" r:id="rId235"/>
    <p:sldLayoutId id="2147483923" r:id="rId236"/>
    <p:sldLayoutId id="2147483924" r:id="rId237"/>
    <p:sldLayoutId id="2147483925" r:id="rId238"/>
    <p:sldLayoutId id="2147483926" r:id="rId239"/>
    <p:sldLayoutId id="2147483927" r:id="rId240"/>
    <p:sldLayoutId id="2147483928" r:id="rId241"/>
    <p:sldLayoutId id="2147483929" r:id="rId242"/>
    <p:sldLayoutId id="2147483930" r:id="rId243"/>
    <p:sldLayoutId id="2147483931" r:id="rId244"/>
    <p:sldLayoutId id="2147483932" r:id="rId245"/>
    <p:sldLayoutId id="2147483933" r:id="rId246"/>
    <p:sldLayoutId id="2147483934" r:id="rId247"/>
    <p:sldLayoutId id="2147483935" r:id="rId248"/>
    <p:sldLayoutId id="2147483936" r:id="rId249"/>
    <p:sldLayoutId id="2147483937" r:id="rId250"/>
    <p:sldLayoutId id="2147483938" r:id="rId251"/>
    <p:sldLayoutId id="2147483939" r:id="rId252"/>
    <p:sldLayoutId id="2147483940" r:id="rId253"/>
    <p:sldLayoutId id="2147483941" r:id="rId254"/>
    <p:sldLayoutId id="2147483942" r:id="rId255"/>
    <p:sldLayoutId id="2147483943" r:id="rId256"/>
    <p:sldLayoutId id="2147483944" r:id="rId257"/>
    <p:sldLayoutId id="2147483945" r:id="rId258"/>
    <p:sldLayoutId id="2147483946" r:id="rId259"/>
    <p:sldLayoutId id="2147483947" r:id="rId260"/>
    <p:sldLayoutId id="2147483948" r:id="rId261"/>
    <p:sldLayoutId id="2147483949" r:id="rId262"/>
  </p:sldLayoutIdLst>
  <p:hf hdr="0" ftr="0" dt="0"/>
  <p:txStyles>
    <p:titleStyle>
      <a:lvl1pPr algn="l" defTabSz="913944" rtl="0" eaLnBrk="1" latinLnBrk="0" hangingPunct="1">
        <a:lnSpc>
          <a:spcPct val="90000"/>
        </a:lnSpc>
        <a:spcBef>
          <a:spcPct val="0"/>
        </a:spcBef>
        <a:buNone/>
        <a:defRPr sz="4398" kern="1200">
          <a:solidFill>
            <a:schemeClr val="tx1"/>
          </a:solidFill>
          <a:latin typeface="+mj-lt"/>
          <a:ea typeface="+mj-ea"/>
          <a:cs typeface="+mj-cs"/>
        </a:defRPr>
      </a:lvl1pPr>
    </p:titleStyle>
    <p:bodyStyle>
      <a:lvl1pPr marL="228486" indent="-228486" algn="l" defTabSz="91394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58" indent="-228486" algn="l" defTabSz="91394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30" indent="-228486" algn="l" defTabSz="91394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00"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72"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4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31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86"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58"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944" rtl="0" eaLnBrk="1" latinLnBrk="0" hangingPunct="1">
        <a:defRPr sz="1800" kern="1200">
          <a:solidFill>
            <a:schemeClr val="tx1"/>
          </a:solidFill>
          <a:latin typeface="+mn-lt"/>
          <a:ea typeface="+mn-ea"/>
          <a:cs typeface="+mn-cs"/>
        </a:defRPr>
      </a:lvl1pPr>
      <a:lvl2pPr marL="456972" algn="l" defTabSz="913944" rtl="0" eaLnBrk="1" latinLnBrk="0" hangingPunct="1">
        <a:defRPr sz="1800" kern="1200">
          <a:solidFill>
            <a:schemeClr val="tx1"/>
          </a:solidFill>
          <a:latin typeface="+mn-lt"/>
          <a:ea typeface="+mn-ea"/>
          <a:cs typeface="+mn-cs"/>
        </a:defRPr>
      </a:lvl2pPr>
      <a:lvl3pPr marL="913944" algn="l" defTabSz="913944" rtl="0" eaLnBrk="1" latinLnBrk="0" hangingPunct="1">
        <a:defRPr sz="1800" kern="1200">
          <a:solidFill>
            <a:schemeClr val="tx1"/>
          </a:solidFill>
          <a:latin typeface="+mn-lt"/>
          <a:ea typeface="+mn-ea"/>
          <a:cs typeface="+mn-cs"/>
        </a:defRPr>
      </a:lvl3pPr>
      <a:lvl4pPr marL="1370914" algn="l" defTabSz="913944" rtl="0" eaLnBrk="1" latinLnBrk="0" hangingPunct="1">
        <a:defRPr sz="1800" kern="1200">
          <a:solidFill>
            <a:schemeClr val="tx1"/>
          </a:solidFill>
          <a:latin typeface="+mn-lt"/>
          <a:ea typeface="+mn-ea"/>
          <a:cs typeface="+mn-cs"/>
        </a:defRPr>
      </a:lvl4pPr>
      <a:lvl5pPr marL="1827886" algn="l" defTabSz="913944" rtl="0" eaLnBrk="1" latinLnBrk="0" hangingPunct="1">
        <a:defRPr sz="1800" kern="1200">
          <a:solidFill>
            <a:schemeClr val="tx1"/>
          </a:solidFill>
          <a:latin typeface="+mn-lt"/>
          <a:ea typeface="+mn-ea"/>
          <a:cs typeface="+mn-cs"/>
        </a:defRPr>
      </a:lvl5pPr>
      <a:lvl6pPr marL="2284858" algn="l" defTabSz="913944" rtl="0" eaLnBrk="1" latinLnBrk="0" hangingPunct="1">
        <a:defRPr sz="1800" kern="1200">
          <a:solidFill>
            <a:schemeClr val="tx1"/>
          </a:solidFill>
          <a:latin typeface="+mn-lt"/>
          <a:ea typeface="+mn-ea"/>
          <a:cs typeface="+mn-cs"/>
        </a:defRPr>
      </a:lvl6pPr>
      <a:lvl7pPr marL="2741829" algn="l" defTabSz="913944" rtl="0" eaLnBrk="1" latinLnBrk="0" hangingPunct="1">
        <a:defRPr sz="1800" kern="1200">
          <a:solidFill>
            <a:schemeClr val="tx1"/>
          </a:solidFill>
          <a:latin typeface="+mn-lt"/>
          <a:ea typeface="+mn-ea"/>
          <a:cs typeface="+mn-cs"/>
        </a:defRPr>
      </a:lvl7pPr>
      <a:lvl8pPr marL="3198800" algn="l" defTabSz="913944" rtl="0" eaLnBrk="1" latinLnBrk="0" hangingPunct="1">
        <a:defRPr sz="1800" kern="1200">
          <a:solidFill>
            <a:schemeClr val="tx1"/>
          </a:solidFill>
          <a:latin typeface="+mn-lt"/>
          <a:ea typeface="+mn-ea"/>
          <a:cs typeface="+mn-cs"/>
        </a:defRPr>
      </a:lvl8pPr>
      <a:lvl9pPr marL="3655772" algn="l" defTabSz="91394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0.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76.jpeg"/><Relationship Id="rId7" Type="http://schemas.openxmlformats.org/officeDocument/2006/relationships/image" Target="../media/image64.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71.png"/><Relationship Id="rId5" Type="http://schemas.openxmlformats.org/officeDocument/2006/relationships/image" Target="../media/image67.png"/><Relationship Id="rId4" Type="http://schemas.openxmlformats.org/officeDocument/2006/relationships/image" Target="../media/image77.png"/></Relationships>
</file>

<file path=ppt/slides/_rels/slide1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3" Type="http://schemas.openxmlformats.org/officeDocument/2006/relationships/image" Target="../media/image80.jpeg"/><Relationship Id="rId7" Type="http://schemas.openxmlformats.org/officeDocument/2006/relationships/image" Target="../media/image82.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1.png"/></Relationships>
</file>

<file path=ppt/slides/_rels/slide1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80.jpeg"/><Relationship Id="rId7"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83.png"/><Relationship Id="rId4" Type="http://schemas.openxmlformats.org/officeDocument/2006/relationships/image" Target="../media/image81.png"/><Relationship Id="rId9" Type="http://schemas.openxmlformats.org/officeDocument/2006/relationships/image" Target="../media/image84.png"/></Relationships>
</file>

<file path=ppt/slides/_rels/slide1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0.jpeg"/><Relationship Id="rId7" Type="http://schemas.openxmlformats.org/officeDocument/2006/relationships/image" Target="../media/image64.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83.png"/><Relationship Id="rId4" Type="http://schemas.openxmlformats.org/officeDocument/2006/relationships/image" Target="../media/image81.png"/><Relationship Id="rId9" Type="http://schemas.openxmlformats.org/officeDocument/2006/relationships/image" Target="../media/image86.png"/></Relationships>
</file>

<file path=ppt/slides/_rels/slide16.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9.png"/></Relationships>
</file>

<file path=ppt/slides/_rels/slide18.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microsoft.com/office/2007/relationships/hdphoto" Target="../media/hdphoto16.wdp"/><Relationship Id="rId3" Type="http://schemas.openxmlformats.org/officeDocument/2006/relationships/image" Target="../media/image55.png"/><Relationship Id="rId7" Type="http://schemas.openxmlformats.org/officeDocument/2006/relationships/image" Target="../media/image57.png"/><Relationship Id="rId12" Type="http://schemas.openxmlformats.org/officeDocument/2006/relationships/image" Target="../media/image5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microsoft.com/office/2007/relationships/hdphoto" Target="../media/hdphoto15.wdp"/><Relationship Id="rId11" Type="http://schemas.openxmlformats.org/officeDocument/2006/relationships/image" Target="../media/image54.png"/><Relationship Id="rId5" Type="http://schemas.openxmlformats.org/officeDocument/2006/relationships/image" Target="../media/image56.png"/><Relationship Id="rId10" Type="http://schemas.microsoft.com/office/2007/relationships/hdphoto" Target="../media/hdphoto17.wdp"/><Relationship Id="rId4" Type="http://schemas.microsoft.com/office/2007/relationships/hdphoto" Target="../media/hdphoto14.wdp"/><Relationship Id="rId9" Type="http://schemas.openxmlformats.org/officeDocument/2006/relationships/image" Target="../media/image58.png"/></Relationships>
</file>

<file path=ppt/slides/_rels/slide20.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image" Target="../media/image89.png"/><Relationship Id="rId3" Type="http://schemas.openxmlformats.org/officeDocument/2006/relationships/image" Target="../media/image92.jpeg"/><Relationship Id="rId7" Type="http://schemas.openxmlformats.org/officeDocument/2006/relationships/image" Target="../media/image82.png"/><Relationship Id="rId12"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94.png"/><Relationship Id="rId11" Type="http://schemas.openxmlformats.org/officeDocument/2006/relationships/image" Target="../media/image96.png"/><Relationship Id="rId5" Type="http://schemas.openxmlformats.org/officeDocument/2006/relationships/image" Target="../media/image54.png"/><Relationship Id="rId10" Type="http://schemas.openxmlformats.org/officeDocument/2006/relationships/image" Target="../media/image95.png"/><Relationship Id="rId4" Type="http://schemas.openxmlformats.org/officeDocument/2006/relationships/image" Target="../media/image93.png"/><Relationship Id="rId9" Type="http://schemas.openxmlformats.org/officeDocument/2006/relationships/image" Target="../media/image86.png"/></Relationships>
</file>

<file path=ppt/slides/_rels/slide21.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4.png"/><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64.png"/></Relationships>
</file>

<file path=ppt/slides/_rels/slide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66.jpeg"/><Relationship Id="rId7"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64.png"/></Relationships>
</file>

<file path=ppt/slides/_rels/slide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65.jpeg"/><Relationship Id="rId7" Type="http://schemas.openxmlformats.org/officeDocument/2006/relationships/image" Target="../media/image69.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64.png"/><Relationship Id="rId4" Type="http://schemas.openxmlformats.org/officeDocument/2006/relationships/image" Target="../media/image70.png"/><Relationship Id="rId9" Type="http://schemas.openxmlformats.org/officeDocument/2006/relationships/image" Target="../media/image71.png"/></Relationships>
</file>

<file path=ppt/slides/_rels/slide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72.jpeg"/><Relationship Id="rId7" Type="http://schemas.openxmlformats.org/officeDocument/2006/relationships/image" Target="../media/image71.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pole tekstowe 5">
            <a:extLst>
              <a:ext uri="{FF2B5EF4-FFF2-40B4-BE49-F238E27FC236}">
                <a16:creationId xmlns:a16="http://schemas.microsoft.com/office/drawing/2014/main" id="{0F306BD4-2AD8-0E1E-1FC1-09FA3B2CB41A}"/>
              </a:ext>
            </a:extLst>
          </p:cNvPr>
          <p:cNvSpPr txBox="1"/>
          <p:nvPr/>
        </p:nvSpPr>
        <p:spPr>
          <a:xfrm>
            <a:off x="640601" y="3510280"/>
            <a:ext cx="4828006" cy="1938992"/>
          </a:xfrm>
          <a:prstGeom prst="rect">
            <a:avLst/>
          </a:prstGeom>
          <a:noFill/>
        </p:spPr>
        <p:txBody>
          <a:bodyPr wrap="square" lIns="91440" tIns="45720" rIns="91440" bIns="45720" rtlCol="0" anchor="t">
            <a:spAutoFit/>
          </a:bodyPr>
          <a:lstStyle/>
          <a:p>
            <a:pPr>
              <a:defRPr/>
            </a:pPr>
            <a:r>
              <a:rPr lang="fi-FI" sz="4000" b="1" dirty="0">
                <a:solidFill>
                  <a:schemeClr val="bg1"/>
                </a:solidFill>
                <a:latin typeface="GT Walsheim Pro Bold" panose="00000800000000000000" pitchFamily="50" charset="0"/>
              </a:rPr>
              <a:t>Uusi ALH</a:t>
            </a:r>
            <a:r>
              <a:rPr kumimoji="0" lang="fi-FI" sz="4000" b="1" i="0" u="none" strike="noStrike" cap="none" normalizeH="0" baseline="0" dirty="0">
                <a:ln>
                  <a:noFill/>
                </a:ln>
                <a:solidFill>
                  <a:schemeClr val="bg1"/>
                </a:solidFill>
                <a:uLnTx/>
                <a:uFillTx/>
                <a:latin typeface="GT Walsheim Pro Bold" panose="00000800000000000000" pitchFamily="50" charset="0"/>
              </a:rPr>
              <a:t> </a:t>
            </a:r>
          </a:p>
          <a:p>
            <a:pPr>
              <a:defRPr/>
            </a:pPr>
            <a:r>
              <a:rPr kumimoji="0" lang="fi-FI" sz="4000" b="1" i="0" u="none" strike="noStrike" cap="none" normalizeH="0" baseline="0" dirty="0">
                <a:ln>
                  <a:noFill/>
                </a:ln>
                <a:solidFill>
                  <a:schemeClr val="bg1"/>
                </a:solidFill>
                <a:uLnTx/>
                <a:uFillTx/>
                <a:latin typeface="GT Walsheim Pro Bold" panose="00000800000000000000" pitchFamily="50" charset="0"/>
              </a:rPr>
              <a:t>Kokonaisvaltainen matka</a:t>
            </a:r>
          </a:p>
        </p:txBody>
      </p:sp>
      <p:pic>
        <p:nvPicPr>
          <p:cNvPr id="7" name="Obraz 6" descr="Obraz zawierający tekst, Czcionka, Grafika, projekt graficzny&#10;&#10;Opis wygenerowany automatycznie">
            <a:extLst>
              <a:ext uri="{FF2B5EF4-FFF2-40B4-BE49-F238E27FC236}">
                <a16:creationId xmlns:a16="http://schemas.microsoft.com/office/drawing/2014/main" id="{68F0DC75-8B81-E5BD-85A1-4FD82D21C0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24122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3" name="Obraz 12" descr="Obraz zawierający zrzut ekranu, tekst, Prostokąt, design&#10;&#10;Opis wygenerowany automatycznie">
            <a:extLst>
              <a:ext uri="{FF2B5EF4-FFF2-40B4-BE49-F238E27FC236}">
                <a16:creationId xmlns:a16="http://schemas.microsoft.com/office/drawing/2014/main" id="{DF767651-FC39-51E2-756B-1EB81A7364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5907" y="3185012"/>
            <a:ext cx="2709262" cy="1916382"/>
          </a:xfrm>
          <a:prstGeom prst="rect">
            <a:avLst/>
          </a:prstGeom>
        </p:spPr>
      </p:pic>
      <p:sp>
        <p:nvSpPr>
          <p:cNvPr id="31" name="Prostokąt 54">
            <a:extLst>
              <a:ext uri="{FF2B5EF4-FFF2-40B4-BE49-F238E27FC236}">
                <a16:creationId xmlns:a16="http://schemas.microsoft.com/office/drawing/2014/main" id="{0EFAAB09-1755-D596-9A1E-4264F113912F}"/>
              </a:ext>
            </a:extLst>
          </p:cNvPr>
          <p:cNvSpPr/>
          <p:nvPr/>
        </p:nvSpPr>
        <p:spPr>
          <a:xfrm>
            <a:off x="3769461" y="5194522"/>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6" name="Obraz 25" descr="Obraz zawierający Grafika, Czcionka, symbol, krąg&#10;&#10;Opis wygenerowany automatycznie">
            <a:extLst>
              <a:ext uri="{FF2B5EF4-FFF2-40B4-BE49-F238E27FC236}">
                <a16:creationId xmlns:a16="http://schemas.microsoft.com/office/drawing/2014/main" id="{0F615E3B-E5CB-DA21-BC5C-35AE49F967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7255" y="5305677"/>
            <a:ext cx="515777" cy="531071"/>
          </a:xfrm>
          <a:prstGeom prst="rect">
            <a:avLst/>
          </a:prstGeom>
        </p:spPr>
      </p:pic>
      <p:sp>
        <p:nvSpPr>
          <p:cNvPr id="24" name="Prostokąt 54">
            <a:extLst>
              <a:ext uri="{FF2B5EF4-FFF2-40B4-BE49-F238E27FC236}">
                <a16:creationId xmlns:a16="http://schemas.microsoft.com/office/drawing/2014/main" id="{EC29C547-0773-6157-10FC-45CC3FA7D481}"/>
              </a:ext>
            </a:extLst>
          </p:cNvPr>
          <p:cNvSpPr/>
          <p:nvPr/>
        </p:nvSpPr>
        <p:spPr>
          <a:xfrm>
            <a:off x="8860982" y="1117781"/>
            <a:ext cx="2664698" cy="48051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buClrTx/>
              <a:buSzTx/>
              <a:buFontTx/>
              <a:buNone/>
              <a:tabLst/>
              <a:defRPr/>
            </a:pPr>
            <a:r>
              <a:rPr lang="fi-FI" b="1" dirty="0">
                <a:solidFill>
                  <a:prstClr val="white"/>
                </a:solidFill>
                <a:latin typeface="Calibri" panose="020F0502020204030204"/>
              </a:rPr>
              <a:t>SÄÄSTÖT YHTEENSÄ</a:t>
            </a:r>
          </a:p>
          <a:p>
            <a:pPr marL="0" marR="0" lvl="0" indent="0" algn="ctr" defTabSz="914400" rtl="0" eaLnBrk="1" fontAlgn="auto" latinLnBrk="0" hangingPunct="1">
              <a:lnSpc>
                <a:spcPct val="100000"/>
              </a:lnSpc>
              <a:spcBef>
                <a:spcPts val="0"/>
              </a:spcBef>
              <a:buClrTx/>
              <a:buSzTx/>
              <a:buFontTx/>
              <a:buNone/>
              <a:tabLst/>
              <a:defRPr/>
            </a:pPr>
            <a:r>
              <a:rPr lang="fi-FI" b="1" dirty="0">
                <a:solidFill>
                  <a:prstClr val="white"/>
                </a:solidFill>
                <a:latin typeface="Calibri" panose="020F0502020204030204"/>
              </a:rPr>
              <a:t> 12 ensimmäisen kuukauden aikana</a:t>
            </a:r>
          </a:p>
          <a:p>
            <a:pPr marL="0" marR="0" lvl="0" indent="0" algn="ctr" defTabSz="914400" rtl="0" eaLnBrk="1" fontAlgn="auto" latinLnBrk="0" hangingPunct="1">
              <a:lnSpc>
                <a:spcPct val="100000"/>
              </a:lnSpc>
              <a:spcBef>
                <a:spcPts val="0"/>
              </a:spcBef>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i-FI" sz="1600" dirty="0">
                <a:solidFill>
                  <a:prstClr val="white"/>
                </a:solidFill>
                <a:latin typeface="Calibri" panose="020F0502020204030204"/>
              </a:rPr>
              <a:t>Ilmainen rekisteröityminen</a:t>
            </a:r>
          </a:p>
          <a:p>
            <a:pPr marL="0" marR="0" lvl="0" indent="0" algn="ctr" defTabSz="914400" rtl="0" eaLnBrk="1" fontAlgn="auto" latinLnBrk="0" hangingPunct="1">
              <a:lnSpc>
                <a:spcPct val="100000"/>
              </a:lnSpc>
              <a:spcBef>
                <a:spcPts val="0"/>
              </a:spcBef>
              <a:spcAft>
                <a:spcPts val="0"/>
              </a:spcAft>
              <a:buClrTx/>
              <a:buSzTx/>
              <a:buFontTx/>
              <a:buNone/>
              <a:tabLst/>
              <a:defRPr/>
            </a:pPr>
            <a:r>
              <a:rPr lang="fi-FI" sz="2000" b="1" dirty="0">
                <a:solidFill>
                  <a:prstClr val="white"/>
                </a:solidFill>
                <a:latin typeface="Calibri" panose="020F0502020204030204"/>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b="1" i="0" u="none" strike="noStrike" cap="none" normalizeH="0" baseline="0" noProof="0" dirty="0">
                <a:ln>
                  <a:noFill/>
                </a:ln>
                <a:solidFill>
                  <a:prstClr val="white"/>
                </a:solidFill>
                <a:effectLst/>
                <a:uLnTx/>
                <a:uFillTx/>
                <a:latin typeface="Calibri" panose="020F0502020204030204"/>
                <a:ea typeface="+mn-ea"/>
                <a:cs typeface="+mn-cs"/>
              </a:rPr>
              <a:t>jopa 320 €</a:t>
            </a:r>
          </a:p>
          <a:p>
            <a:pPr marL="0" marR="0" lvl="0" indent="0" algn="ctr" defTabSz="914400" rtl="0" eaLnBrk="1" fontAlgn="auto" latinLnBrk="0" hangingPunct="1">
              <a:lnSpc>
                <a:spcPct val="100000"/>
              </a:lnSpc>
              <a:spcBef>
                <a:spcPts val="0"/>
              </a:spcBef>
              <a:spcAft>
                <a:spcPts val="0"/>
              </a:spcAft>
              <a:buClrTx/>
              <a:buSzTx/>
              <a:buFontTx/>
              <a:buNone/>
              <a:tabLst/>
              <a:defRPr/>
            </a:pPr>
            <a:r>
              <a:rPr lang="fi-FI" sz="1600" dirty="0">
                <a:solidFill>
                  <a:prstClr val="white"/>
                </a:solidFill>
                <a:latin typeface="Calibri" panose="020F0502020204030204"/>
              </a:rPr>
              <a:t>START-kuponkeina 4 ensimmäisen kuukauden aikana</a:t>
            </a:r>
          </a:p>
          <a:p>
            <a:pPr marL="0" marR="0" lvl="0" indent="0" algn="ctr" defTabSz="914400" rtl="0" eaLnBrk="1" fontAlgn="auto" latinLnBrk="0" hangingPunct="1">
              <a:lnSpc>
                <a:spcPct val="100000"/>
              </a:lnSpc>
              <a:spcBef>
                <a:spcPts val="0"/>
              </a:spcBef>
              <a:spcAft>
                <a:spcPts val="0"/>
              </a:spcAft>
              <a:buClrTx/>
              <a:buSzTx/>
              <a:buFontTx/>
              <a:buNone/>
              <a:tabLst/>
              <a:defRPr/>
            </a:pPr>
            <a:r>
              <a:rPr lang="fi-FI" sz="2000" dirty="0">
                <a:solidFill>
                  <a:prstClr val="white"/>
                </a:solidFill>
                <a:latin typeface="Calibri" panose="020F0502020204030204"/>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b="1" i="0" u="none" strike="noStrike" cap="none" normalizeH="0" baseline="0" noProof="0" dirty="0">
                <a:ln>
                  <a:noFill/>
                </a:ln>
                <a:solidFill>
                  <a:prstClr val="white"/>
                </a:solidFill>
                <a:effectLst/>
                <a:uLnTx/>
                <a:uFillTx/>
                <a:latin typeface="Calibri" panose="020F0502020204030204"/>
                <a:ea typeface="+mn-ea"/>
                <a:cs typeface="+mn-cs"/>
              </a:rPr>
              <a:t>jopa 160 €</a:t>
            </a:r>
          </a:p>
          <a:p>
            <a:pPr marL="0" marR="0" lvl="0" indent="0" algn="ctr"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Calibri" panose="020F0502020204030204"/>
              </a:rPr>
              <a:t>Lahjoja kasvua varten -kuponkeina kuukausittaisen 200 HPA:n perustella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cap="none" normalizeH="0" baseline="0" noProof="0" dirty="0">
                <a:ln>
                  <a:noFill/>
                </a:ln>
                <a:solidFill>
                  <a:prstClr val="white"/>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Calibri" panose="020F0502020204030204"/>
              </a:rPr>
              <a:t>JOPA</a:t>
            </a:r>
          </a:p>
          <a:p>
            <a:pPr marL="0" marR="0" lvl="0" indent="0" algn="ctr" defTabSz="914400" rtl="0" eaLnBrk="1" fontAlgn="auto" latinLnBrk="0" hangingPunct="1">
              <a:lnSpc>
                <a:spcPct val="100000"/>
              </a:lnSpc>
              <a:spcBef>
                <a:spcPts val="0"/>
              </a:spcBef>
              <a:spcAft>
                <a:spcPts val="0"/>
              </a:spcAft>
              <a:buClrTx/>
              <a:buSzTx/>
              <a:buFontTx/>
              <a:buNone/>
              <a:tabLst/>
              <a:defRPr/>
            </a:pPr>
            <a:r>
              <a:rPr lang="fi-FI" sz="2400" b="1" dirty="0">
                <a:solidFill>
                  <a:prstClr val="white"/>
                </a:solidFill>
                <a:latin typeface="Calibri" panose="020F0502020204030204"/>
                <a:ea typeface="+mn-ea"/>
                <a:cs typeface="+mn-cs"/>
              </a:rPr>
              <a:t>480 </a:t>
            </a:r>
            <a:r>
              <a:rPr kumimoji="0" lang="fi-FI" sz="2400" b="1" i="0" u="none" strike="noStrike" cap="none" normalizeH="0" baseline="0" noProof="0" dirty="0">
                <a:ln>
                  <a:noFill/>
                </a:ln>
                <a:solidFill>
                  <a:prstClr val="white"/>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200" b="1" i="0" u="none" strike="noStrike" cap="none" normalizeH="0" baseline="0" noProof="0" dirty="0">
                <a:ln>
                  <a:noFill/>
                </a:ln>
                <a:solidFill>
                  <a:prstClr val="white"/>
                </a:solidFill>
                <a:effectLst/>
                <a:uLnTx/>
                <a:uFillTx/>
                <a:latin typeface="Calibri" panose="020F0502020204030204"/>
                <a:ea typeface="+mn-ea"/>
                <a:cs typeface="+mn-cs"/>
              </a:rPr>
              <a:t>+ ilmainen rekisteröityminen</a:t>
            </a:r>
          </a:p>
        </p:txBody>
      </p:sp>
      <p:pic>
        <p:nvPicPr>
          <p:cNvPr id="6" name="Obraz 5" descr="Obraz zawierający Czcionka, Grafika, logo, biały&#10;&#10;Opis wygenerowany automatycznie">
            <a:extLst>
              <a:ext uri="{FF2B5EF4-FFF2-40B4-BE49-F238E27FC236}">
                <a16:creationId xmlns:a16="http://schemas.microsoft.com/office/drawing/2014/main" id="{2B6BDAC9-332E-0735-F626-DB6A29D9C3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8" name="pole tekstowe 7">
            <a:extLst>
              <a:ext uri="{FF2B5EF4-FFF2-40B4-BE49-F238E27FC236}">
                <a16:creationId xmlns:a16="http://schemas.microsoft.com/office/drawing/2014/main" id="{5109861D-57C2-B38A-1D8D-38B501EC3521}"/>
              </a:ext>
            </a:extLst>
          </p:cNvPr>
          <p:cNvSpPr txBox="1"/>
          <p:nvPr/>
        </p:nvSpPr>
        <p:spPr>
          <a:xfrm>
            <a:off x="477521" y="521547"/>
            <a:ext cx="8191030"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800" b="1" i="0" u="none" strike="noStrike" cap="none" normalizeH="0" baseline="0" dirty="0">
                <a:ln>
                  <a:noFill/>
                </a:ln>
                <a:solidFill>
                  <a:srgbClr val="4A8FB2"/>
                </a:solidFill>
                <a:effectLst/>
                <a:uLnTx/>
                <a:uFillTx/>
                <a:latin typeface="GT Walsheim Pro Bold" panose="00000800000000000000" pitchFamily="50" charset="0"/>
                <a:ea typeface="+mn-ea"/>
                <a:cs typeface="+mn-cs"/>
              </a:rPr>
              <a:t>Saat ilmaisen rekisteröitymisen ja </a:t>
            </a:r>
            <a:r>
              <a:rPr lang="fi-FI" sz="2800" b="1" dirty="0">
                <a:solidFill>
                  <a:srgbClr val="4A8FB2"/>
                </a:solidFill>
                <a:latin typeface="GT Walsheim Pro Bold" panose="00000800000000000000" pitchFamily="50" charset="0"/>
                <a:ea typeface="+mn-ea"/>
                <a:cs typeface="+mn-cs"/>
              </a:rPr>
              <a:t>säästät 480</a:t>
            </a:r>
            <a:r>
              <a:rPr lang="fi-FI" sz="2800" b="1" dirty="0">
                <a:solidFill>
                  <a:srgbClr val="4A8FB2"/>
                </a:solidFill>
                <a:latin typeface="GT Walsheim Pro Bold" panose="00000800000000000000" pitchFamily="50" charset="0"/>
              </a:rPr>
              <a:t> € 12 ensimmäisen kuukauden aikana</a:t>
            </a:r>
          </a:p>
        </p:txBody>
      </p:sp>
      <p:sp>
        <p:nvSpPr>
          <p:cNvPr id="10" name="pole tekstowe 9">
            <a:extLst>
              <a:ext uri="{FF2B5EF4-FFF2-40B4-BE49-F238E27FC236}">
                <a16:creationId xmlns:a16="http://schemas.microsoft.com/office/drawing/2014/main" id="{E5F46E0F-482A-A969-4138-89E732A1A8C0}"/>
              </a:ext>
            </a:extLst>
          </p:cNvPr>
          <p:cNvSpPr txBox="1"/>
          <p:nvPr/>
        </p:nvSpPr>
        <p:spPr>
          <a:xfrm>
            <a:off x="477521" y="1552323"/>
            <a:ext cx="2180890" cy="1523494"/>
          </a:xfrm>
          <a:prstGeom prst="rect">
            <a:avLst/>
          </a:prstGeom>
          <a:noFill/>
        </p:spPr>
        <p:txBody>
          <a:bodyPr wrap="square" lIns="91440" tIns="45720" rIns="91440" bIns="45720" rtlCol="0" anchor="t">
            <a:spAutoFit/>
          </a:bodyPr>
          <a:lstStyle/>
          <a:p>
            <a:pPr>
              <a:spcBef>
                <a:spcPts val="600"/>
              </a:spcBef>
              <a:spcAft>
                <a:spcPts val="1200"/>
              </a:spcAft>
              <a:defRPr/>
            </a:pPr>
            <a:r>
              <a:rPr kumimoji="0" lang="fi-FI" b="1" i="0" u="none" strike="noStrike" cap="none" normalizeH="0" baseline="0" noProof="0" dirty="0">
                <a:ln>
                  <a:noFill/>
                </a:ln>
                <a:solidFill>
                  <a:srgbClr val="4A8FB2"/>
                </a:solidFill>
                <a:effectLst/>
                <a:uLnTx/>
                <a:uFillTx/>
                <a:latin typeface="GT Walsheim Pro Bold" panose="00000800000000000000" pitchFamily="50" charset="0"/>
              </a:rPr>
              <a:t>VAIHE 1</a:t>
            </a:r>
            <a:r>
              <a:rPr lang="fi-FI" b="1" dirty="0">
                <a:solidFill>
                  <a:srgbClr val="4A8FB2"/>
                </a:solidFill>
                <a:latin typeface="GT Walsheim Pro Bold" panose="00000800000000000000" pitchFamily="50" charset="0"/>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lang="fi-FI" sz="1200" dirty="0">
                <a:solidFill>
                  <a:srgbClr val="6B737B"/>
                </a:solidFill>
                <a:latin typeface="GT Walsheim Pro" panose="00000500000000000000" pitchFamily="2" charset="-18"/>
              </a:rPr>
              <a:t>Maksa rekisteröitymismaksu tai hanki </a:t>
            </a:r>
            <a:r>
              <a:rPr lang="fi-FI" sz="1200" b="1" dirty="0">
                <a:solidFill>
                  <a:srgbClr val="6B737B"/>
                </a:solidFill>
                <a:latin typeface="GT Walsheim Pro Bold" panose="00000800000000000000" pitchFamily="50" charset="0"/>
              </a:rPr>
              <a:t>ILMAINEN REKISTERÖITYMINEN</a:t>
            </a:r>
            <a:r>
              <a:rPr lang="fi-FI" sz="1200" dirty="0">
                <a:solidFill>
                  <a:srgbClr val="6B737B"/>
                </a:solidFill>
                <a:latin typeface="GT Walsheim Pro" panose="00000500000000000000" pitchFamily="2" charset="-18"/>
              </a:rPr>
              <a:t>* ensimmäisen 50 PA:n tilauksesi myötä.</a:t>
            </a:r>
          </a:p>
        </p:txBody>
      </p:sp>
      <p:sp>
        <p:nvSpPr>
          <p:cNvPr id="12" name="pole tekstowe 11">
            <a:extLst>
              <a:ext uri="{FF2B5EF4-FFF2-40B4-BE49-F238E27FC236}">
                <a16:creationId xmlns:a16="http://schemas.microsoft.com/office/drawing/2014/main" id="{33A999E9-5797-8E39-9BE9-EB79664E7CEF}"/>
              </a:ext>
            </a:extLst>
          </p:cNvPr>
          <p:cNvSpPr txBox="1"/>
          <p:nvPr/>
        </p:nvSpPr>
        <p:spPr>
          <a:xfrm>
            <a:off x="2865076" y="1560636"/>
            <a:ext cx="2903957" cy="969496"/>
          </a:xfrm>
          <a:prstGeom prst="rect">
            <a:avLst/>
          </a:prstGeom>
          <a:noFill/>
        </p:spPr>
        <p:txBody>
          <a:bodyPr wrap="square" lIns="91440" tIns="45720" rIns="91440" bIns="45720" rtlCol="0" anchor="t">
            <a:spAutoFit/>
          </a:bodyPr>
          <a:lstStyle/>
          <a:p>
            <a:pPr>
              <a:spcBef>
                <a:spcPts val="600"/>
              </a:spcBef>
              <a:spcAft>
                <a:spcPts val="1200"/>
              </a:spcAft>
              <a:defRPr/>
            </a:pPr>
            <a:r>
              <a:rPr kumimoji="0" lang="fi-FI" b="1" i="0" u="none" strike="noStrike" cap="none" normalizeH="0" baseline="0" noProof="0" dirty="0">
                <a:ln>
                  <a:noFill/>
                </a:ln>
                <a:solidFill>
                  <a:srgbClr val="4A8FB2"/>
                </a:solidFill>
                <a:effectLst/>
                <a:uLnTx/>
                <a:uFillTx/>
                <a:latin typeface="GT Walsheim Pro Bold" panose="00000800000000000000" pitchFamily="50" charset="0"/>
              </a:rPr>
              <a:t>VAIHE 2</a:t>
            </a:r>
            <a:r>
              <a:rPr lang="fi-FI" b="1" dirty="0">
                <a:solidFill>
                  <a:srgbClr val="4A8FB2"/>
                </a:solidFill>
                <a:latin typeface="GT Walsheim Pro Bold" panose="00000800000000000000" pitchFamily="50" charset="0"/>
              </a:rPr>
              <a:t>  </a:t>
            </a:r>
          </a:p>
          <a:p>
            <a:pPr>
              <a:spcBef>
                <a:spcPts val="600"/>
              </a:spcBef>
              <a:defRPr/>
            </a:pPr>
            <a:r>
              <a:rPr lang="fi-FI" sz="1200" dirty="0">
                <a:solidFill>
                  <a:srgbClr val="6B737B"/>
                </a:solidFill>
                <a:latin typeface="GT Walsheim Pro" panose="00000500000000000000" pitchFamily="2" charset="-18"/>
              </a:rPr>
              <a:t>Kun kuukausittainen HPA on vähintään </a:t>
            </a:r>
            <a:r>
              <a:rPr lang="fi-FI" sz="1200" b="1" dirty="0">
                <a:solidFill>
                  <a:srgbClr val="6B737B"/>
                </a:solidFill>
                <a:latin typeface="GT Walsheim Pro Bold" panose="00000800000000000000" pitchFamily="50" charset="0"/>
              </a:rPr>
              <a:t>100 PA, saat 1. START-kupongin.</a:t>
            </a:r>
          </a:p>
        </p:txBody>
      </p:sp>
      <p:sp>
        <p:nvSpPr>
          <p:cNvPr id="14" name="pole tekstowe 13">
            <a:extLst>
              <a:ext uri="{FF2B5EF4-FFF2-40B4-BE49-F238E27FC236}">
                <a16:creationId xmlns:a16="http://schemas.microsoft.com/office/drawing/2014/main" id="{1C02ABFF-224E-959F-9F34-1F52712574F0}"/>
              </a:ext>
            </a:extLst>
          </p:cNvPr>
          <p:cNvSpPr txBox="1"/>
          <p:nvPr/>
        </p:nvSpPr>
        <p:spPr>
          <a:xfrm>
            <a:off x="2865076" y="3524072"/>
            <a:ext cx="2837455" cy="646331"/>
          </a:xfrm>
          <a:prstGeom prst="rect">
            <a:avLst/>
          </a:prstGeom>
          <a:noFill/>
        </p:spPr>
        <p:txBody>
          <a:bodyPr wrap="square" lIns="91440" tIns="45720" rIns="91440" bIns="45720" rtlCol="0" anchor="t">
            <a:spAutoFit/>
          </a:bodyPr>
          <a:lstStyle/>
          <a:p>
            <a:pPr>
              <a:spcBef>
                <a:spcPts val="600"/>
              </a:spcBef>
              <a:defRPr/>
            </a:pPr>
            <a:r>
              <a:rPr lang="fi-FI" sz="1200" dirty="0">
                <a:solidFill>
                  <a:srgbClr val="6B737B"/>
                </a:solidFill>
                <a:latin typeface="GT Walsheim Pro" panose="00000500000000000000" pitchFamily="2" charset="-18"/>
              </a:rPr>
              <a:t>Kun kuukausittainen HPA on vähintään </a:t>
            </a:r>
            <a:r>
              <a:rPr lang="fi-FI" sz="1200" b="1" dirty="0">
                <a:solidFill>
                  <a:srgbClr val="6B737B"/>
                </a:solidFill>
                <a:latin typeface="GT Walsheim Pro Bold" panose="00000800000000000000" pitchFamily="50" charset="0"/>
              </a:rPr>
              <a:t>50 PA, saat 2., 3. ja 4. START-kupongin</a:t>
            </a:r>
            <a:r>
              <a:rPr lang="fi-FI" sz="1200" dirty="0">
                <a:solidFill>
                  <a:srgbClr val="6B737B"/>
                </a:solidFill>
                <a:latin typeface="GT Walsheim Pro" panose="00000500000000000000" pitchFamily="2" charset="-18"/>
              </a:rPr>
              <a:t>.</a:t>
            </a:r>
          </a:p>
        </p:txBody>
      </p:sp>
      <p:sp>
        <p:nvSpPr>
          <p:cNvPr id="16" name="pole tekstowe 15">
            <a:extLst>
              <a:ext uri="{FF2B5EF4-FFF2-40B4-BE49-F238E27FC236}">
                <a16:creationId xmlns:a16="http://schemas.microsoft.com/office/drawing/2014/main" id="{0963E6A7-3C66-205A-1771-B19649629348}"/>
              </a:ext>
            </a:extLst>
          </p:cNvPr>
          <p:cNvSpPr txBox="1"/>
          <p:nvPr/>
        </p:nvSpPr>
        <p:spPr>
          <a:xfrm>
            <a:off x="5975698" y="1560636"/>
            <a:ext cx="2903957" cy="13388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1200"/>
              </a:spcAft>
              <a:buClrTx/>
              <a:buSzTx/>
              <a:buFontTx/>
              <a:buNone/>
              <a:tabLst/>
              <a:defRPr/>
            </a:pPr>
            <a:r>
              <a:rPr kumimoji="0" lang="fi-FI"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VAIHE 3 </a:t>
            </a:r>
          </a:p>
          <a:p>
            <a:pPr marL="0" marR="0" lvl="0" indent="0" algn="l" defTabSz="914400" rtl="0" eaLnBrk="1" fontAlgn="auto" latinLnBrk="0" hangingPunct="1">
              <a:lnSpc>
                <a:spcPct val="100000"/>
              </a:lnSpc>
              <a:spcBef>
                <a:spcPts val="600"/>
              </a:spcBef>
              <a:spcAft>
                <a:spcPts val="0"/>
              </a:spcAft>
              <a:buClrTx/>
              <a:buSzTx/>
              <a:buFontTx/>
              <a:buNone/>
              <a:tabLst/>
              <a:defRPr/>
            </a:pPr>
            <a:r>
              <a:rPr lang="fi-FI" sz="1200" dirty="0">
                <a:solidFill>
                  <a:srgbClr val="6B737B"/>
                </a:solidFill>
                <a:latin typeface="GT Walsheim Pro" panose="00000500000000000000" pitchFamily="2" charset="-18"/>
              </a:rPr>
              <a:t>Saat 5.–12. kuukauden aikana </a:t>
            </a:r>
            <a:r>
              <a:rPr lang="fi-FI" sz="1200" b="1" dirty="0">
                <a:solidFill>
                  <a:srgbClr val="6B737B"/>
                </a:solidFill>
                <a:latin typeface="GT Walsheim Pro Bold" panose="00000800000000000000" pitchFamily="50" charset="0"/>
              </a:rPr>
              <a:t>jokaisesta saavuttamastasi 100 PA:sta erityisen Lahjoja kasvua varten ‑kupongin, jonka arvo on 10 €.</a:t>
            </a:r>
          </a:p>
        </p:txBody>
      </p:sp>
      <p:sp>
        <p:nvSpPr>
          <p:cNvPr id="19" name="pole tekstowe 18">
            <a:extLst>
              <a:ext uri="{FF2B5EF4-FFF2-40B4-BE49-F238E27FC236}">
                <a16:creationId xmlns:a16="http://schemas.microsoft.com/office/drawing/2014/main" id="{01AC824E-7479-BD27-9CF9-92E3A7908441}"/>
              </a:ext>
            </a:extLst>
          </p:cNvPr>
          <p:cNvSpPr txBox="1"/>
          <p:nvPr/>
        </p:nvSpPr>
        <p:spPr>
          <a:xfrm>
            <a:off x="6317552" y="3266040"/>
            <a:ext cx="2220248" cy="1754326"/>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fi-FI" dirty="0">
                <a:solidFill>
                  <a:srgbClr val="4A8FB2"/>
                </a:solidFill>
                <a:latin typeface="GT Walsheim Pro" panose="00000500000000000000" pitchFamily="2" charset="-18"/>
              </a:rPr>
              <a:t>Henkilökohtainen ja siirrettävä lahjakuponki: </a:t>
            </a:r>
            <a:r>
              <a:rPr lang="fi-FI" b="1" dirty="0">
                <a:solidFill>
                  <a:srgbClr val="4A8FB2"/>
                </a:solidFill>
                <a:latin typeface="GT Walsheim Pro Bold" panose="00000800000000000000" pitchFamily="50" charset="0"/>
              </a:rPr>
              <a:t>saat 10 euroa jokaista 100:aa PA:a kohden</a:t>
            </a:r>
          </a:p>
        </p:txBody>
      </p:sp>
      <p:cxnSp>
        <p:nvCxnSpPr>
          <p:cNvPr id="23" name="Łącznik prosty 22">
            <a:extLst>
              <a:ext uri="{FF2B5EF4-FFF2-40B4-BE49-F238E27FC236}">
                <a16:creationId xmlns:a16="http://schemas.microsoft.com/office/drawing/2014/main" id="{C0D92051-2CFE-9675-F5C1-9C32A647C8FA}"/>
              </a:ext>
            </a:extLst>
          </p:cNvPr>
          <p:cNvCxnSpPr>
            <a:cxnSpLocks/>
          </p:cNvCxnSpPr>
          <p:nvPr/>
        </p:nvCxnSpPr>
        <p:spPr>
          <a:xfrm>
            <a:off x="1455769" y="1804360"/>
            <a:ext cx="1032161"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cxnSp>
        <p:nvCxnSpPr>
          <p:cNvPr id="11" name="Łącznik prosty 10">
            <a:extLst>
              <a:ext uri="{FF2B5EF4-FFF2-40B4-BE49-F238E27FC236}">
                <a16:creationId xmlns:a16="http://schemas.microsoft.com/office/drawing/2014/main" id="{026EC409-B74D-06E9-EF76-67892AD0ACBA}"/>
              </a:ext>
            </a:extLst>
          </p:cNvPr>
          <p:cNvCxnSpPr>
            <a:cxnSpLocks/>
          </p:cNvCxnSpPr>
          <p:nvPr/>
        </p:nvCxnSpPr>
        <p:spPr>
          <a:xfrm>
            <a:off x="3927255" y="1804360"/>
            <a:ext cx="1638475"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cxnSp>
        <p:nvCxnSpPr>
          <p:cNvPr id="22" name="Łącznik prosty 21">
            <a:extLst>
              <a:ext uri="{FF2B5EF4-FFF2-40B4-BE49-F238E27FC236}">
                <a16:creationId xmlns:a16="http://schemas.microsoft.com/office/drawing/2014/main" id="{8179829B-A63A-6986-0162-8079F005EAE1}"/>
              </a:ext>
            </a:extLst>
          </p:cNvPr>
          <p:cNvCxnSpPr>
            <a:cxnSpLocks/>
          </p:cNvCxnSpPr>
          <p:nvPr/>
        </p:nvCxnSpPr>
        <p:spPr>
          <a:xfrm>
            <a:off x="6985061" y="1783030"/>
            <a:ext cx="1710052"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graphicFrame>
        <p:nvGraphicFramePr>
          <p:cNvPr id="29" name="Tabela 89">
            <a:extLst>
              <a:ext uri="{FF2B5EF4-FFF2-40B4-BE49-F238E27FC236}">
                <a16:creationId xmlns:a16="http://schemas.microsoft.com/office/drawing/2014/main" id="{D83AFF97-17EE-1219-4C76-ED754359BEF9}"/>
              </a:ext>
            </a:extLst>
          </p:cNvPr>
          <p:cNvGraphicFramePr>
            <a:graphicFrameLocks noGrp="1"/>
          </p:cNvGraphicFramePr>
          <p:nvPr>
            <p:extLst>
              <p:ext uri="{D42A27DB-BD31-4B8C-83A1-F6EECF244321}">
                <p14:modId xmlns:p14="http://schemas.microsoft.com/office/powerpoint/2010/main" val="1407881171"/>
              </p:ext>
            </p:extLst>
          </p:nvPr>
        </p:nvGraphicFramePr>
        <p:xfrm>
          <a:off x="2970662" y="2520226"/>
          <a:ext cx="2595068" cy="808514"/>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Kuukausittainen HPA</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dirty="0">
                          <a:solidFill>
                            <a:srgbClr val="4A8FB2"/>
                          </a:solidFill>
                          <a:latin typeface="GT Walsheim Pro Bold" panose="00000800000000000000" pitchFamily="50" charset="0"/>
                        </a:rPr>
                        <a:t>Kupongin arvo</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≥100 – 199,99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(2 × 20 €) 40 €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a:rPr>
                        <a:t>(4 × 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30" name="Tabela 89">
            <a:extLst>
              <a:ext uri="{FF2B5EF4-FFF2-40B4-BE49-F238E27FC236}">
                <a16:creationId xmlns:a16="http://schemas.microsoft.com/office/drawing/2014/main" id="{5DBB2A1E-35D5-569C-7D0A-6FBE0585011D}"/>
              </a:ext>
            </a:extLst>
          </p:cNvPr>
          <p:cNvGraphicFramePr>
            <a:graphicFrameLocks noGrp="1"/>
          </p:cNvGraphicFramePr>
          <p:nvPr>
            <p:extLst>
              <p:ext uri="{D42A27DB-BD31-4B8C-83A1-F6EECF244321}">
                <p14:modId xmlns:p14="http://schemas.microsoft.com/office/powerpoint/2010/main" val="3783754397"/>
              </p:ext>
            </p:extLst>
          </p:nvPr>
        </p:nvGraphicFramePr>
        <p:xfrm>
          <a:off x="2970662" y="4170403"/>
          <a:ext cx="2595068" cy="1033438"/>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1624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Kuukausittainen HPA</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Kupongin arvo</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noProof="0">
                          <a:solidFill>
                            <a:srgbClr val="4A8FB2"/>
                          </a:solidFill>
                          <a:latin typeface="GT Walsheim Pro"/>
                        </a:rPr>
                        <a:t>1 × 20</a:t>
                      </a:r>
                      <a:r>
                        <a:rPr lang="fi-FI" sz="900">
                          <a:solidFill>
                            <a:srgbClr val="4A8FB2"/>
                          </a:solidFill>
                          <a:latin typeface="GT Walsheim Pro"/>
                        </a:rPr>
                        <a:t> €</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(2 × 20 €) 40 €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a:rPr>
                        <a:t>(4 × 20 €) 80 €</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rostokąt 54">
            <a:extLst>
              <a:ext uri="{FF2B5EF4-FFF2-40B4-BE49-F238E27FC236}">
                <a16:creationId xmlns:a16="http://schemas.microsoft.com/office/drawing/2014/main" id="{C43241A0-8DA5-1985-5072-ED0DD1B74369}"/>
              </a:ext>
            </a:extLst>
          </p:cNvPr>
          <p:cNvSpPr/>
          <p:nvPr/>
        </p:nvSpPr>
        <p:spPr>
          <a:xfrm>
            <a:off x="7053799" y="5186209"/>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Obraz 2" descr="Obraz zawierający Grafika, Czcionka, symbol, krąg&#10;&#10;Opis wygenerowany automatycznie">
            <a:extLst>
              <a:ext uri="{FF2B5EF4-FFF2-40B4-BE49-F238E27FC236}">
                <a16:creationId xmlns:a16="http://schemas.microsoft.com/office/drawing/2014/main" id="{7A48E1DF-7ACD-A4F3-173F-5D171C95E1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11593" y="5297364"/>
            <a:ext cx="515777" cy="531071"/>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63E8BB97-C3CA-31F8-9743-0A036C5604F1}"/>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7" name="Obraz 6" descr="Obraz zawierający osoba, ubrania, na wolnym powietrzu, Ludzka twarz&#10;&#10;Opis wygenerowany automatycznie">
            <a:extLst>
              <a:ext uri="{FF2B5EF4-FFF2-40B4-BE49-F238E27FC236}">
                <a16:creationId xmlns:a16="http://schemas.microsoft.com/office/drawing/2014/main" id="{788A1AAE-E443-68CA-9A7A-C4E04E10E85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0062" y="3211855"/>
            <a:ext cx="1850423" cy="2758207"/>
          </a:xfrm>
          <a:prstGeom prst="rect">
            <a:avLst/>
          </a:prstGeom>
          <a:ln w="76200">
            <a:solidFill>
              <a:srgbClr val="FFFFFF"/>
            </a:solidFill>
          </a:ln>
        </p:spPr>
      </p:pic>
      <p:sp>
        <p:nvSpPr>
          <p:cNvPr id="5" name="TextBox 14">
            <a:extLst>
              <a:ext uri="{FF2B5EF4-FFF2-40B4-BE49-F238E27FC236}">
                <a16:creationId xmlns:a16="http://schemas.microsoft.com/office/drawing/2014/main" id="{BC3E3866-5DE6-3289-7119-729074F4FD7E}"/>
              </a:ext>
            </a:extLst>
          </p:cNvPr>
          <p:cNvSpPr txBox="1"/>
          <p:nvPr/>
        </p:nvSpPr>
        <p:spPr>
          <a:xfrm>
            <a:off x="6985061" y="6016484"/>
            <a:ext cx="4721164" cy="253916"/>
          </a:xfrm>
          <a:prstGeom prst="rect">
            <a:avLst/>
          </a:prstGeom>
          <a:noFill/>
        </p:spPr>
        <p:txBody>
          <a:bodyPr wrap="none" rtlCol="0">
            <a:spAutoFit/>
          </a:bodyPr>
          <a:lstStyle/>
          <a:p>
            <a:pPr algn="r"/>
            <a:r>
              <a:rPr lang="fi-FI" sz="1050" dirty="0">
                <a:solidFill>
                  <a:srgbClr val="6B737B"/>
                </a:solidFill>
              </a:rPr>
              <a:t>* Ilmainen rekisteröityminen on voimassa 30 päivää rekisteröitymispäivästä lähtien</a:t>
            </a:r>
          </a:p>
        </p:txBody>
      </p:sp>
    </p:spTree>
    <p:extLst>
      <p:ext uri="{BB962C8B-B14F-4D97-AF65-F5344CB8AC3E}">
        <p14:creationId xmlns:p14="http://schemas.microsoft.com/office/powerpoint/2010/main" val="379397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640601" y="4679441"/>
            <a:ext cx="9357414" cy="15158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600" b="1" i="0" u="none" strike="noStrike" cap="none" normalizeH="0" baseline="0" dirty="0">
                <a:ln>
                  <a:noFill/>
                </a:ln>
                <a:solidFill>
                  <a:srgbClr val="0D7D86"/>
                </a:solidFill>
                <a:effectLst/>
                <a:uLnTx/>
                <a:uFillTx/>
                <a:latin typeface="GT Walsheim Pro Bold" panose="00000800000000000000" pitchFamily="50" charset="0"/>
                <a:ea typeface="+mn-ea"/>
                <a:cs typeface="+mn-cs"/>
              </a:rPr>
              <a:t>Lue, miten START-kupongit toimivat*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dirty="0">
              <a:ln>
                <a:noFill/>
              </a:ln>
              <a:solidFill>
                <a:srgbClr val="0D7D86"/>
              </a:solidFill>
              <a:effectLst/>
              <a:uLnTx/>
              <a:uFillTx/>
              <a:latin typeface="GT Walsheim Pro Bold" panose="00000800000000000000" pitchFamily="50" charset="0"/>
              <a:ea typeface="+mn-ea"/>
              <a:cs typeface="+mn-cs"/>
            </a:endParaRPr>
          </a:p>
          <a:p>
            <a:pPr marL="0" marR="0" lvl="0" indent="0" algn="l" defTabSz="914400" rtl="0" eaLnBrk="1" fontAlgn="auto" latinLnBrk="0" hangingPunct="1">
              <a:lnSpc>
                <a:spcPct val="100000"/>
              </a:lnSpc>
              <a:spcBef>
                <a:spcPts val="1200"/>
              </a:spcBef>
              <a:spcAft>
                <a:spcPts val="0"/>
              </a:spcAft>
              <a:buClrTx/>
              <a:buSzTx/>
              <a:buFontTx/>
              <a:buNone/>
              <a:tabLst/>
              <a:defRPr/>
            </a:pPr>
            <a:r>
              <a:rPr lang="fi-FI" sz="1050" dirty="0">
                <a:solidFill>
                  <a:srgbClr val="000000"/>
                </a:solidFill>
                <a:latin typeface="Adobe Clean DC"/>
              </a:rPr>
              <a:t>*Ansioita ei taata, ja ne voivat vaihdella liiketoiminnan ja Core Plus</a:t>
            </a:r>
            <a:r>
              <a:rPr lang="fi-FI" sz="1050" baseline="30000" dirty="0">
                <a:solidFill>
                  <a:srgbClr val="000000"/>
                </a:solidFill>
                <a:latin typeface="Adobe Clean DC"/>
              </a:rPr>
              <a:t>+</a:t>
            </a:r>
            <a:r>
              <a:rPr lang="fi-FI" sz="1050" dirty="0">
                <a:solidFill>
                  <a:srgbClr val="000000"/>
                </a:solidFill>
                <a:latin typeface="Adobe Clean DC"/>
              </a:rPr>
              <a:t> ‑kannustimien rakenteen tai soveltamisen mukaan.</a:t>
            </a:r>
          </a:p>
        </p:txBody>
      </p:sp>
      <p:pic>
        <p:nvPicPr>
          <p:cNvPr id="2" name="Obraz 1" descr="Obraz zawierający tekst, Czcionka, Grafika, projekt graficzny&#10;&#10;Opis wygenerowany automatycznie">
            <a:extLst>
              <a:ext uri="{FF2B5EF4-FFF2-40B4-BE49-F238E27FC236}">
                <a16:creationId xmlns:a16="http://schemas.microsoft.com/office/drawing/2014/main" id="{E99070F0-AAEF-E2F4-444E-94DA80CF40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765567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cap="none" normalizeH="0" baseline="0" dirty="0">
                <a:ln>
                  <a:noFill/>
                </a:ln>
                <a:solidFill>
                  <a:prstClr val="white"/>
                </a:solidFill>
                <a:effectLst/>
                <a:uLnTx/>
                <a:uFillTx/>
                <a:latin typeface="Calibri" panose="020F0502020204030204"/>
                <a:ea typeface="+mn-ea"/>
                <a:cs typeface="+mn-cs"/>
              </a:rPr>
              <a:t>1. kuukausi</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cap="none" normalizeH="0" baseline="0">
                <a:ln>
                  <a:noFill/>
                </a:ln>
                <a:solidFill>
                  <a:prstClr val="white"/>
                </a:solidFill>
                <a:effectLst/>
                <a:uLnTx/>
                <a:uFillTx/>
                <a:latin typeface="Calibri" panose="020F0502020204030204"/>
                <a:ea typeface="+mn-ea"/>
                <a:cs typeface="+mn-cs"/>
              </a:rPr>
              <a:t>2. kuukausi</a:t>
            </a: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1100" b="0" i="0" u="none" strike="noStrike" cap="none" normalizeH="0" baseline="0" noProof="0" dirty="0">
                <a:ln>
                  <a:noFill/>
                </a:ln>
                <a:solidFill>
                  <a:prstClr val="white"/>
                </a:solidFill>
                <a:effectLst/>
                <a:uLnTx/>
                <a:uFillTx/>
                <a:latin typeface="GT Walsheim Pro" panose="00000500000000000000" pitchFamily="2" charset="-18"/>
              </a:rPr>
              <a:t>Benin henkilökohtaiset</a:t>
            </a:r>
            <a:r>
              <a:rPr lang="fi-FI" sz="1100" dirty="0">
                <a:solidFill>
                  <a:prstClr val="white"/>
                </a:solidFill>
                <a:latin typeface="GT Walsheim Pro" panose="00000500000000000000" pitchFamily="2" charset="-18"/>
              </a:rPr>
              <a:t> tilaukset:</a:t>
            </a:r>
          </a:p>
          <a:p>
            <a:pPr marL="0" marR="0" lvl="0" indent="0" defTabSz="914400" rtl="0" eaLnBrk="1" fontAlgn="auto" latinLnBrk="0" hangingPunct="1">
              <a:lnSpc>
                <a:spcPct val="100000"/>
              </a:lnSpc>
              <a:spcBef>
                <a:spcPts val="0"/>
              </a:spcBef>
              <a:spcAft>
                <a:spcPts val="0"/>
              </a:spcAft>
              <a:buClrTx/>
              <a:buSzTx/>
              <a:buFontTx/>
              <a:buNone/>
              <a:tabLst/>
              <a:defRPr/>
            </a:pPr>
            <a:r>
              <a:rPr lang="fi-FI" sz="1100" dirty="0">
                <a:solidFill>
                  <a:prstClr val="white"/>
                </a:solidFill>
                <a:latin typeface="GT Walsheim Pro" panose="00000500000000000000" pitchFamily="2" charset="-18"/>
              </a:rPr>
              <a:t>200 PA = 442 €</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dirty="0">
                <a:ln>
                  <a:noFill/>
                </a:ln>
                <a:solidFill>
                  <a:prstClr val="white"/>
                </a:solidFill>
                <a:effectLst/>
                <a:uLnTx/>
                <a:uFillTx/>
                <a:latin typeface="GT Walsheim Pro Bold" panose="00000800000000000000" pitchFamily="50" charset="0"/>
              </a:rPr>
              <a:t>Edut:</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100" dirty="0">
                <a:solidFill>
                  <a:prstClr val="white"/>
                </a:solidFill>
                <a:latin typeface="GT Walsheim Pro" panose="00000500000000000000" pitchFamily="2" charset="-18"/>
              </a:rPr>
              <a:t>Ilmainen rekisteröityminen</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100" dirty="0">
                <a:solidFill>
                  <a:prstClr val="white"/>
                </a:solidFill>
                <a:latin typeface="GT Walsheim Pro" panose="00000500000000000000" pitchFamily="2" charset="-18"/>
              </a:rPr>
              <a:t>80 euron kupongit ansaittu käytettäväksi seuraavassa kuussa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100" b="1" dirty="0">
                <a:solidFill>
                  <a:prstClr val="white"/>
                </a:solidFill>
                <a:latin typeface="GT Walsheim Pro Bold" panose="00000800000000000000" pitchFamily="50" charset="0"/>
              </a:rPr>
              <a:t>Ansaittu bonus: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1100" b="0" i="0" u="none" strike="noStrike" cap="none" normalizeH="0" baseline="0" noProof="0" dirty="0">
                <a:ln>
                  <a:noFill/>
                </a:ln>
                <a:solidFill>
                  <a:prstClr val="white"/>
                </a:solidFill>
                <a:effectLst/>
                <a:uLnTx/>
                <a:uFillTx/>
                <a:latin typeface="GT Walsheim Pro" panose="00000500000000000000" pitchFamily="2" charset="-18"/>
              </a:rPr>
              <a:t>Suoritusbonus 3 %</a:t>
            </a:r>
            <a:r>
              <a:rPr lang="fi-FI" sz="1100" dirty="0">
                <a:solidFill>
                  <a:prstClr val="white"/>
                </a:solidFill>
                <a:latin typeface="GT Walsheim Pro" panose="00000500000000000000" pitchFamily="2" charset="-18"/>
              </a:rPr>
              <a:t> = 13 €</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Benin henkilökohtaiset</a:t>
            </a:r>
            <a:r>
              <a:rPr lang="fi-FI" sz="900" dirty="0">
                <a:solidFill>
                  <a:prstClr val="white"/>
                </a:solidFill>
                <a:latin typeface="GT Walsheim Pro" panose="00000500000000000000" pitchFamily="2" charset="-18"/>
              </a:rPr>
              <a:t> tilaukset</a:t>
            </a:r>
            <a:r>
              <a:rPr kumimoji="0" lang="fi-FI" sz="900" b="0" i="0" u="none" strike="noStrike" cap="none"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200 PA = 442 € – 80 €:n kupongit = 362 €</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henkilökohtainen PA: 250 (200 PA Benin tilauksista ja 50 PA rekisteröityneiden asiakkaiden tilauksista)</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ryhmän PA: 250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Edut:</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900" dirty="0">
                <a:solidFill>
                  <a:prstClr val="white"/>
                </a:solidFill>
                <a:latin typeface="GT Walsheim Pro" panose="00000500000000000000" pitchFamily="2" charset="-18"/>
              </a:rPr>
              <a:t>80 €:n kupongit ansaittu käytettäväksi seuraavassa kuussa (kuponkeja kertyy kuukausittaisen henkilökohtaisen PA:n perusteella)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900" b="1" dirty="0">
                <a:solidFill>
                  <a:prstClr val="white"/>
                </a:solidFill>
                <a:latin typeface="GT Walsheim Pro Bold" panose="00000800000000000000" pitchFamily="50" charset="0"/>
              </a:rPr>
              <a:t>Ansaittu bonus: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Suoritusbonus 3 %</a:t>
            </a:r>
            <a:r>
              <a:rPr lang="fi-FI" sz="900" dirty="0">
                <a:solidFill>
                  <a:prstClr val="white"/>
                </a:solidFill>
                <a:latin typeface="GT Walsheim Pro" panose="00000500000000000000" pitchFamily="2" charset="-18"/>
              </a:rPr>
              <a:t> = 17 €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dirty="0">
                <a:ln>
                  <a:noFill/>
                </a:ln>
                <a:solidFill>
                  <a:prstClr val="white"/>
                </a:solidFill>
                <a:effectLst/>
                <a:uLnTx/>
                <a:uFillTx/>
                <a:latin typeface="GT Walsheim Pro" panose="00000500000000000000" pitchFamily="2" charset="-18"/>
              </a:rPr>
              <a:t>Myyntikate 20 % asiakkaan hinnasta: 22</a:t>
            </a:r>
            <a:r>
              <a:rPr lang="fi-FI" sz="900" dirty="0">
                <a:solidFill>
                  <a:prstClr val="white"/>
                </a:solidFill>
                <a:latin typeface="GT Walsheim Pro" panose="00000500000000000000" pitchFamily="2" charset="-18"/>
              </a:rPr>
              <a:t> €</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Ben on uusi ALH, joka liittyy kesäkuussa 2024. </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Hän tekee ensimmäisen 200 PA:n arvoisen tilauksen ja saa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ilmaisen rekisteröitymisen</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 sekä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80 euron (4 × 20 €) </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START-kupongit käytettäväksi heinäkuussa.</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Lisäksi</a:t>
            </a:r>
            <a:r>
              <a:rPr lang="fi-FI" sz="1000" b="1" dirty="0">
                <a:solidFill>
                  <a:srgbClr val="6B737B"/>
                </a:solidFill>
                <a:latin typeface="GT Walsheim Pro Bold" panose="00000800000000000000" pitchFamily="50" charset="0"/>
                <a:ea typeface="+mn-ea"/>
                <a:cs typeface="+mn-cs"/>
              </a:rPr>
              <a:t> Ben pätevöityy 3 %:n</a:t>
            </a:r>
            <a:r>
              <a:rPr lang="fi-FI" sz="1000" dirty="0">
                <a:solidFill>
                  <a:srgbClr val="6B737B"/>
                </a:solidFill>
                <a:latin typeface="GT Walsheim Pro" panose="00000500000000000000" pitchFamily="2" charset="-18"/>
                <a:ea typeface="+mn-ea"/>
                <a:cs typeface="+mn-cs"/>
              </a:rPr>
              <a:t> suoritusbonukseen ja ansaitsee </a:t>
            </a:r>
            <a:r>
              <a:rPr lang="fi-FI" sz="1000" b="1" dirty="0">
                <a:solidFill>
                  <a:srgbClr val="6B737B"/>
                </a:solidFill>
                <a:latin typeface="GT Walsheim Pro Bold" panose="00000800000000000000" pitchFamily="50" charset="0"/>
                <a:ea typeface="+mn-ea"/>
                <a:cs typeface="+mn-cs"/>
              </a:rPr>
              <a:t>13 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lisäeuroa</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4003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Heinäkuussa Ben jatkaa uusiin tuotteisiin tutustumista ja esittelee lisäksi Amwayn liiketoimintamahdollisuuksia uusille ihmisille.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Hän rekisteröi uuden asiakkaan, joka tekee 50 PA:n tilauksen.</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Tekemällä oman 200 PA:n henkilökohtaisen tilauksen hän säästää 80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a:t>
            </a:r>
            <a:r>
              <a:rPr kumimoji="0" lang="fi-FI" sz="1000" b="1" i="0" u="none" strike="noStrike" cap="none" normalizeH="0" baseline="0" dirty="0">
                <a:ln>
                  <a:noFill/>
                </a:ln>
                <a:solidFill>
                  <a:srgbClr val="6B737B"/>
                </a:solidFill>
                <a:effectLst/>
                <a:uLnTx/>
                <a:uFillTx/>
                <a:latin typeface="GT Walsheim Pro Bold" panose="00000800000000000000" pitchFamily="50" charset="0"/>
                <a:ea typeface="+mn-ea"/>
                <a:cs typeface="+mn-cs"/>
              </a:rPr>
              <a:t> ja ansaitsee lisäksi 80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euron</a:t>
            </a:r>
            <a:r>
              <a:rPr kumimoji="0" lang="fi-FI" sz="1000" b="1" i="0" u="none" strike="noStrike" cap="none" normalizeH="0" baseline="0" dirty="0">
                <a:ln>
                  <a:noFill/>
                </a:ln>
                <a:solidFill>
                  <a:srgbClr val="6B737B"/>
                </a:solidFill>
                <a:effectLst/>
                <a:uLnTx/>
                <a:uFillTx/>
                <a:latin typeface="GT Walsheim Pro Bold" panose="00000800000000000000" pitchFamily="50" charset="0"/>
                <a:ea typeface="+mn-ea"/>
                <a:cs typeface="+mn-cs"/>
              </a:rPr>
              <a:t> arvosta START-kuponkeja käytettäväksi elokuussa</a:t>
            </a:r>
            <a:r>
              <a:rPr kumimoji="0" lang="fi-FI" sz="1000" i="0" u="none" strike="noStrike" cap="none" normalizeH="0" baseline="0" dirty="0">
                <a:ln>
                  <a:noFill/>
                </a:ln>
                <a:solidFill>
                  <a:srgbClr val="6B737B"/>
                </a:solidFill>
                <a:effectLst/>
                <a:uLnTx/>
                <a:uFillTx/>
                <a:latin typeface="GT Walsheim Pro" panose="00000500000000000000" pitchFamily="2" charset="-18"/>
                <a:ea typeface="+mn-ea"/>
                <a:cs typeface="+mn-cs"/>
              </a:rPr>
              <a:t>.</a:t>
            </a:r>
            <a:r>
              <a:rPr kumimoji="0" lang="fi-FI" sz="1000" b="1" i="0" u="none" strike="noStrike" cap="none" normalizeH="0" baseline="0" dirty="0">
                <a:ln>
                  <a:noFill/>
                </a:ln>
                <a:solidFill>
                  <a:srgbClr val="6B737B"/>
                </a:solidFill>
                <a:effectLst/>
                <a:uLnTx/>
                <a:uFillTx/>
                <a:latin typeface="GT Walsheim Pro Bold" panose="00000800000000000000" pitchFamily="50" charset="0"/>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Tästä kuukaudesta lähtien hän alkaa lisäksi ansaita myyntikatetta rekisteröityneen asiakkaan tilauksen ansiosta.</a:t>
            </a:r>
          </a:p>
        </p:txBody>
      </p:sp>
      <p:pic>
        <p:nvPicPr>
          <p:cNvPr id="9" name="Obraz 8" descr="Obraz zawierający Ludzka twarz, uśmiech, osoba, ubrania&#10;&#10;Opis wygenerowany automatycznie">
            <a:extLst>
              <a:ext uri="{FF2B5EF4-FFF2-40B4-BE49-F238E27FC236}">
                <a16:creationId xmlns:a16="http://schemas.microsoft.com/office/drawing/2014/main" id="{116CDC0E-D8CF-F060-DDAA-8377A5692A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11" name="Obraz 10" descr="Obraz zawierający Ludzka twarz, uśmiech, osoba, ubrania&#10;&#10;Opis wygenerowany automatycznie">
            <a:extLst>
              <a:ext uri="{FF2B5EF4-FFF2-40B4-BE49-F238E27FC236}">
                <a16:creationId xmlns:a16="http://schemas.microsoft.com/office/drawing/2014/main" id="{DE3CB919-2B64-DB28-7747-2B2B23CC7B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796220"/>
            <a:ext cx="1179227" cy="1179227"/>
          </a:xfrm>
          <a:prstGeom prst="rect">
            <a:avLst/>
          </a:prstGeom>
        </p:spPr>
      </p:pic>
      <p:pic>
        <p:nvPicPr>
          <p:cNvPr id="3" name="Obraz 2" descr="Obraz zawierający tekst, Czcionka, Grafika, projekt graficzny&#10;&#10;Opis wygenerowany automatycznie">
            <a:extLst>
              <a:ext uri="{FF2B5EF4-FFF2-40B4-BE49-F238E27FC236}">
                <a16:creationId xmlns:a16="http://schemas.microsoft.com/office/drawing/2014/main" id="{C107BBEA-E652-9CD8-2F3C-DCFE2B387B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E8F85AA4-ED73-5189-CBC6-67E2DD84D86B}"/>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3" name="Obraz 15" descr="Obraz zawierający krąg, Grafika, Czcionka, zrzut ekranu&#10;&#10;Opis wygenerowany automatycznie">
            <a:extLst>
              <a:ext uri="{FF2B5EF4-FFF2-40B4-BE49-F238E27FC236}">
                <a16:creationId xmlns:a16="http://schemas.microsoft.com/office/drawing/2014/main" id="{3C595616-D6DF-52BB-1492-332C2816A5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17654" y="5233355"/>
            <a:ext cx="521531" cy="411313"/>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02BE1C93-9D34-37D1-9AC3-2B79FE569C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04251" y="5302627"/>
            <a:ext cx="521531" cy="411313"/>
          </a:xfrm>
          <a:prstGeom prst="rect">
            <a:avLst/>
          </a:prstGeom>
        </p:spPr>
      </p:pic>
    </p:spTree>
    <p:extLst>
      <p:ext uri="{BB962C8B-B14F-4D97-AF65-F5344CB8AC3E}">
        <p14:creationId xmlns:p14="http://schemas.microsoft.com/office/powerpoint/2010/main" val="1284857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cap="none" normalizeH="0" baseline="0">
                <a:ln>
                  <a:noFill/>
                </a:ln>
                <a:solidFill>
                  <a:prstClr val="white"/>
                </a:solidFill>
                <a:effectLst/>
                <a:uLnTx/>
                <a:uFillTx/>
                <a:latin typeface="Calibri" panose="020F0502020204030204"/>
                <a:ea typeface="+mn-ea"/>
                <a:cs typeface="+mn-cs"/>
              </a:rPr>
              <a:t>3. kuukausi</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cap="none" normalizeH="0" baseline="0">
                <a:ln>
                  <a:noFill/>
                </a:ln>
                <a:solidFill>
                  <a:prstClr val="white"/>
                </a:solidFill>
                <a:effectLst/>
                <a:uLnTx/>
                <a:uFillTx/>
                <a:latin typeface="Calibri" panose="020F0502020204030204"/>
                <a:ea typeface="+mn-ea"/>
                <a:cs typeface="+mn-cs"/>
              </a:rPr>
              <a:t>4. kuukausi</a:t>
            </a: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Benin henkilökohtaiset</a:t>
            </a:r>
            <a:r>
              <a:rPr lang="fi-FI" sz="900" dirty="0">
                <a:solidFill>
                  <a:prstClr val="white"/>
                </a:solidFill>
                <a:latin typeface="GT Walsheim Pro" panose="00000500000000000000" pitchFamily="2" charset="-18"/>
              </a:rPr>
              <a:t> tilaukset</a:t>
            </a:r>
            <a:r>
              <a:rPr kumimoji="0" lang="fi-FI" sz="900" b="0" i="0" u="none" strike="noStrike" cap="none"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200 PA = 442 € – 80 €:n kupongit = 362€</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henkilökohtainen PA: 300 (200 PA Benin tilauksista ja 100 PA rekisteröityneiden asiakkaiden tekemistä tilauksista)</a:t>
            </a:r>
          </a:p>
          <a:p>
            <a:pPr>
              <a:defRPr/>
            </a:pPr>
            <a:r>
              <a:rPr lang="fi-FI" sz="900" dirty="0">
                <a:solidFill>
                  <a:prstClr val="white"/>
                </a:solidFill>
                <a:latin typeface="GT Walsheim Pro" panose="00000500000000000000" pitchFamily="2" charset="-18"/>
              </a:rPr>
              <a:t>Kuukausittainen ryhmän PA: 500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Edut:</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900" dirty="0">
                <a:solidFill>
                  <a:prstClr val="white"/>
                </a:solidFill>
                <a:latin typeface="GT Walsheim Pro" panose="00000500000000000000" pitchFamily="2" charset="-18"/>
              </a:rPr>
              <a:t>80 €:n kupongit ansaittu käytettäväksi seuraavassa kuussa (kuponkeja kertyy kuukausittaisen henkilökohtaisen PA:n perusteella)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900" b="1" dirty="0">
                <a:solidFill>
                  <a:prstClr val="white"/>
                </a:solidFill>
                <a:latin typeface="GT Walsheim Pro Bold" panose="00000800000000000000" pitchFamily="50" charset="0"/>
              </a:rPr>
              <a:t>Ansaittu bonus: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Suoritusbonus 3 %</a:t>
            </a:r>
            <a:r>
              <a:rPr lang="fi-FI" sz="900" dirty="0">
                <a:solidFill>
                  <a:prstClr val="white"/>
                </a:solidFill>
                <a:latin typeface="GT Walsheim Pro" panose="00000500000000000000" pitchFamily="2" charset="-18"/>
              </a:rPr>
              <a:t> = 20 €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dirty="0">
                <a:ln>
                  <a:noFill/>
                </a:ln>
                <a:solidFill>
                  <a:prstClr val="white"/>
                </a:solidFill>
                <a:effectLst/>
                <a:uLnTx/>
                <a:uFillTx/>
                <a:latin typeface="GT Walsheim Pro" panose="00000500000000000000" pitchFamily="2" charset="-18"/>
              </a:rPr>
              <a:t>Myyntikate 20 % asiakkaan hinnasta: 44 </a:t>
            </a:r>
            <a:r>
              <a:rPr lang="fi-FI" sz="900" dirty="0">
                <a:solidFill>
                  <a:prstClr val="white"/>
                </a:solidFill>
                <a:latin typeface="GT Walsheim Pro" panose="00000500000000000000" pitchFamily="2" charset="-18"/>
              </a:rPr>
              <a:t>€</a:t>
            </a:r>
            <a:br>
              <a:rPr lang="fi-FI" sz="900" dirty="0">
                <a:solidFill>
                  <a:prstClr val="white"/>
                </a:solidFill>
                <a:latin typeface="GT Walsheim Pro" panose="00000500000000000000" pitchFamily="2" charset="-18"/>
              </a:rPr>
            </a:br>
            <a:endParaRPr lang="fi-FI" sz="900" dirty="0">
              <a:solidFill>
                <a:prstClr val="white"/>
              </a:solidFill>
              <a:latin typeface="GT Walsheim Pro" panose="00000500000000000000" pitchFamily="2" charset="-18"/>
            </a:endParaRPr>
          </a:p>
          <a:p>
            <a:pPr>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KOKONAISANSIOT: </a:t>
            </a:r>
            <a:r>
              <a:rPr lang="fi-FI" sz="900" b="1" dirty="0">
                <a:solidFill>
                  <a:prstClr val="white"/>
                </a:solidFill>
                <a:latin typeface="GT Walsheim Pro Bold" panose="00000800000000000000" pitchFamily="50" charset="0"/>
              </a:rPr>
              <a:t>64 </a:t>
            </a:r>
            <a:r>
              <a:rPr lang="fi-FI" sz="900" dirty="0">
                <a:solidFill>
                  <a:prstClr val="white"/>
                </a:solidFill>
                <a:latin typeface="GT Walsheim Pro" panose="00000500000000000000" pitchFamily="2" charset="-18"/>
              </a:rPr>
              <a:t>€</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Benin henkilökohtaiset</a:t>
            </a:r>
            <a:r>
              <a:rPr lang="fi-FI" sz="900" dirty="0">
                <a:solidFill>
                  <a:prstClr val="white"/>
                </a:solidFill>
                <a:latin typeface="GT Walsheim Pro" panose="00000500000000000000" pitchFamily="2" charset="-18"/>
              </a:rPr>
              <a:t> tilaukset</a:t>
            </a:r>
            <a:r>
              <a:rPr kumimoji="0" lang="fi-FI" sz="900" b="0" i="0" u="none" strike="noStrike" cap="none"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200 PA = 442 € – 80 €:n kupongit = 362 €</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henkilökohtainen PA: 350 (200 PA Benin tilauksista ja 150 PA rekisteröityneiden asiakkaiden tekemistä tilauksista)</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ryhmän PA: 600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Edut:</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900" dirty="0">
                <a:solidFill>
                  <a:prstClr val="white"/>
                </a:solidFill>
                <a:latin typeface="GT Walsheim Pro" panose="00000500000000000000" pitchFamily="2" charset="-18"/>
              </a:rPr>
              <a:t>80 €:n kupongit ansaittu käytettäväksi seuraavassa kuussa (kuponkeja kertyy kuukausittaisen henkilökohtaisen PA:n perusteella)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900" b="1" dirty="0">
                <a:solidFill>
                  <a:prstClr val="white"/>
                </a:solidFill>
                <a:latin typeface="GT Walsheim Pro Bold" panose="00000800000000000000" pitchFamily="50" charset="0"/>
              </a:rPr>
              <a:t>Ansaittu bonus: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Suoritusbonus 6 %</a:t>
            </a:r>
            <a:r>
              <a:rPr lang="fi-FI" sz="900" dirty="0">
                <a:solidFill>
                  <a:prstClr val="white"/>
                </a:solidFill>
                <a:latin typeface="GT Walsheim Pro" panose="00000500000000000000" pitchFamily="2" charset="-18"/>
              </a:rPr>
              <a:t> = 63 €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dirty="0">
                <a:ln>
                  <a:noFill/>
                </a:ln>
                <a:solidFill>
                  <a:prstClr val="white"/>
                </a:solidFill>
                <a:effectLst/>
                <a:uLnTx/>
                <a:uFillTx/>
                <a:latin typeface="GT Walsheim Pro" panose="00000500000000000000" pitchFamily="2" charset="-18"/>
              </a:rPr>
              <a:t>Myyntikate 20 % asiakkaan hinnasta: </a:t>
            </a:r>
            <a:r>
              <a:rPr lang="fi-FI" sz="900" dirty="0">
                <a:solidFill>
                  <a:prstClr val="white"/>
                </a:solidFill>
                <a:latin typeface="GT Walsheim Pro" panose="00000500000000000000" pitchFamily="2" charset="-18"/>
              </a:rPr>
              <a:t>66 €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KOKONAISANSIOT: 129 </a:t>
            </a:r>
            <a:r>
              <a:rPr lang="fi-FI" sz="900" dirty="0">
                <a:solidFill>
                  <a:prstClr val="white"/>
                </a:solidFill>
                <a:latin typeface="GT Walsheim Pro" panose="00000500000000000000" pitchFamily="2" charset="-18"/>
              </a:rPr>
              <a:t>€</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Uusi ALH päättää aloittaa liiketoiminnan</a:t>
            </a: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 200 PA:n tilauksella ja liittyy myös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START-ohjelmaan</a:t>
            </a: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4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Ben rekisteröi toisen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uuden asiakkaan</a:t>
            </a: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 joka tekee 50 PA:n tilauksen kuukauden aikana</a:t>
            </a:r>
            <a:r>
              <a:rPr lang="fi-FI" sz="1000" dirty="0">
                <a:solidFill>
                  <a:srgbClr val="6B737B"/>
                </a:solidFill>
                <a:latin typeface="GT Walsheim Pro" panose="00000500000000000000" pitchFamily="2" charset="-18"/>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fi-FI" sz="1000" b="1" dirty="0">
                <a:solidFill>
                  <a:srgbClr val="6B737B"/>
                </a:solidFill>
                <a:latin typeface="GT Walsheim Pro Bold" panose="00000800000000000000" pitchFamily="50" charset="0"/>
                <a:ea typeface="+mn-ea"/>
                <a:cs typeface="+mn-cs"/>
              </a:rPr>
              <a:t>Ben säästää 80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a:t>
            </a:r>
            <a:r>
              <a:rPr lang="fi-FI" sz="1000" b="1" dirty="0">
                <a:solidFill>
                  <a:srgbClr val="6B737B"/>
                </a:solidFill>
                <a:latin typeface="GT Walsheim Pro Bold" panose="00000800000000000000" pitchFamily="50" charset="0"/>
                <a:ea typeface="+mn-ea"/>
                <a:cs typeface="+mn-cs"/>
              </a:rPr>
              <a:t> </a:t>
            </a:r>
            <a:r>
              <a:rPr lang="fi-FI" sz="1000" dirty="0">
                <a:solidFill>
                  <a:srgbClr val="6B737B"/>
                </a:solidFill>
                <a:latin typeface="GT Walsheim Pro" panose="00000500000000000000" pitchFamily="2" charset="-18"/>
                <a:ea typeface="+mn-ea"/>
                <a:cs typeface="+mn-cs"/>
              </a:rPr>
              <a:t>200 PA:n tilauksestaan, </a:t>
            </a:r>
            <a:r>
              <a:rPr lang="fi-FI" sz="1000" b="1" dirty="0">
                <a:solidFill>
                  <a:srgbClr val="6B737B"/>
                </a:solidFill>
                <a:latin typeface="GT Walsheim Pro Bold" panose="00000800000000000000" pitchFamily="50" charset="0"/>
                <a:ea typeface="+mn-ea"/>
                <a:cs typeface="+mn-cs"/>
              </a:rPr>
              <a:t>saa 80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a:t>
            </a:r>
            <a:r>
              <a:rPr lang="fi-FI" sz="1000" b="1" dirty="0">
                <a:solidFill>
                  <a:srgbClr val="6B737B"/>
                </a:solidFill>
                <a:latin typeface="GT Walsheim Pro Bold" panose="00000800000000000000" pitchFamily="50" charset="0"/>
                <a:ea typeface="+mn-ea"/>
                <a:cs typeface="+mn-cs"/>
              </a:rPr>
              <a:t> </a:t>
            </a:r>
            <a:r>
              <a:rPr lang="fi-FI" sz="1000" dirty="0">
                <a:solidFill>
                  <a:srgbClr val="6B737B"/>
                </a:solidFill>
                <a:latin typeface="GT Walsheim Pro" panose="00000500000000000000" pitchFamily="2" charset="-18"/>
                <a:ea typeface="+mn-ea"/>
                <a:cs typeface="+mn-cs"/>
              </a:rPr>
              <a:t>START-kuponkeina käytettäväksi syyskuussa ja </a:t>
            </a:r>
            <a:r>
              <a:rPr lang="fi-FI" sz="1000" b="1" dirty="0">
                <a:solidFill>
                  <a:srgbClr val="6B737B"/>
                </a:solidFill>
                <a:latin typeface="GT Walsheim Pro Bold" panose="00000800000000000000" pitchFamily="50" charset="0"/>
                <a:ea typeface="+mn-ea"/>
                <a:cs typeface="+mn-cs"/>
              </a:rPr>
              <a:t>ansaitsee 64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euron</a:t>
            </a:r>
            <a:r>
              <a:rPr lang="fi-FI" sz="1000" b="1" dirty="0">
                <a:solidFill>
                  <a:srgbClr val="6B737B"/>
                </a:solidFill>
                <a:latin typeface="GT Walsheim Pro Bold" panose="00000800000000000000" pitchFamily="50" charset="0"/>
                <a:ea typeface="+mn-ea"/>
                <a:cs typeface="+mn-cs"/>
              </a:rPr>
              <a:t> bonuksen</a:t>
            </a:r>
            <a:r>
              <a:rPr lang="fi-FI" sz="1000" dirty="0">
                <a:solidFill>
                  <a:srgbClr val="6B737B"/>
                </a:solidFill>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2926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Uusi asiakas liittyi Benin ryhmään, ja lisäksi hänen etulinjansa rekisteröi uuden asiakkaan. </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4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Mitä tapahtuu Benille?</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4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Ben säästää 80 euroa</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 200 PA:n tilauksestaan,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saa 80 euroa</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 START-kuponkeina käytettäväksi lokakuussa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ja ansaitsee 129 euroa</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 bonuksina.</a:t>
            </a:r>
          </a:p>
        </p:txBody>
      </p:sp>
      <p:pic>
        <p:nvPicPr>
          <p:cNvPr id="3" name="Obraz 2" descr="Obraz zawierający Ludzka twarz, uśmiech, osoba, ubrania&#10;&#10;Opis wygenerowany automatycznie">
            <a:extLst>
              <a:ext uri="{FF2B5EF4-FFF2-40B4-BE49-F238E27FC236}">
                <a16:creationId xmlns:a16="http://schemas.microsoft.com/office/drawing/2014/main" id="{D8F85BDC-9150-DD39-46A6-7DF2CE44D1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4" name="Obraz 3" descr="Obraz zawierający Ludzka twarz, uśmiech, osoba, ubrania&#10;&#10;Opis wygenerowany automatycznie">
            <a:extLst>
              <a:ext uri="{FF2B5EF4-FFF2-40B4-BE49-F238E27FC236}">
                <a16:creationId xmlns:a16="http://schemas.microsoft.com/office/drawing/2014/main" id="{CDFDBABD-9C37-E01F-E3CA-73AA813DE0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8776" y="873746"/>
            <a:ext cx="1179227" cy="1179227"/>
          </a:xfrm>
          <a:prstGeom prst="rect">
            <a:avLst/>
          </a:prstGeom>
        </p:spPr>
      </p:pic>
      <p:grpSp>
        <p:nvGrpSpPr>
          <p:cNvPr id="15" name="Grupa 14">
            <a:extLst>
              <a:ext uri="{FF2B5EF4-FFF2-40B4-BE49-F238E27FC236}">
                <a16:creationId xmlns:a16="http://schemas.microsoft.com/office/drawing/2014/main" id="{8DAC8AC6-F5D3-C4EE-35C7-6539BF6655A0}"/>
              </a:ext>
            </a:extLst>
          </p:cNvPr>
          <p:cNvGrpSpPr/>
          <p:nvPr/>
        </p:nvGrpSpPr>
        <p:grpSpPr>
          <a:xfrm>
            <a:off x="2369684" y="795901"/>
            <a:ext cx="543739" cy="469987"/>
            <a:chOff x="2369684" y="795901"/>
            <a:chExt cx="543739" cy="469987"/>
          </a:xfrm>
        </p:grpSpPr>
        <p:pic>
          <p:nvPicPr>
            <p:cNvPr id="13" name="Obraz 12" descr="Obraz zawierający krąg&#10;&#10;Opis wygenerowany automatycznie">
              <a:extLst>
                <a:ext uri="{FF2B5EF4-FFF2-40B4-BE49-F238E27FC236}">
                  <a16:creationId xmlns:a16="http://schemas.microsoft.com/office/drawing/2014/main" id="{78CCFFA6-7CCE-C631-FD8E-1C3CFF1D8B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4" name="pole tekstowe 13">
              <a:extLst>
                <a:ext uri="{FF2B5EF4-FFF2-40B4-BE49-F238E27FC236}">
                  <a16:creationId xmlns:a16="http://schemas.microsoft.com/office/drawing/2014/main" id="{9F5F3DF3-6D7C-4F29-0514-0DBC5209AFFB}"/>
                </a:ext>
              </a:extLst>
            </p:cNvPr>
            <p:cNvSpPr txBox="1"/>
            <p:nvPr/>
          </p:nvSpPr>
          <p:spPr>
            <a:xfrm>
              <a:off x="2369684" y="923170"/>
              <a:ext cx="543739" cy="215444"/>
            </a:xfrm>
            <a:prstGeom prst="rect">
              <a:avLst/>
            </a:prstGeom>
            <a:noFill/>
          </p:spPr>
          <p:txBody>
            <a:bodyPr wrap="none" rtlCol="0" anchor="ctr">
              <a:spAutoFit/>
            </a:bodyPr>
            <a:lstStyle/>
            <a:p>
              <a:pPr algn="ctr"/>
              <a:r>
                <a:rPr lang="fi-FI" sz="400" dirty="0">
                  <a:solidFill>
                    <a:schemeClr val="bg1"/>
                  </a:solidFill>
                  <a:latin typeface="GT Walsheim Pro" panose="00000500000000000000" pitchFamily="2" charset="-18"/>
                </a:rPr>
                <a:t>Rekisteröitynyt </a:t>
              </a:r>
              <a:br>
                <a:rPr lang="fi-FI" sz="400" dirty="0">
                  <a:solidFill>
                    <a:schemeClr val="bg1"/>
                  </a:solidFill>
                  <a:latin typeface="GT Walsheim Pro" panose="00000500000000000000" pitchFamily="2" charset="-18"/>
                </a:rPr>
              </a:br>
              <a:r>
                <a:rPr lang="fi-FI" sz="400" dirty="0">
                  <a:solidFill>
                    <a:schemeClr val="bg1"/>
                  </a:solidFill>
                  <a:latin typeface="GT Walsheim Pro" panose="00000500000000000000" pitchFamily="2" charset="-18"/>
                </a:rPr>
                <a:t>asiakas</a:t>
              </a:r>
            </a:p>
          </p:txBody>
        </p:sp>
      </p:grpSp>
      <p:grpSp>
        <p:nvGrpSpPr>
          <p:cNvPr id="16" name="Grupa 15">
            <a:extLst>
              <a:ext uri="{FF2B5EF4-FFF2-40B4-BE49-F238E27FC236}">
                <a16:creationId xmlns:a16="http://schemas.microsoft.com/office/drawing/2014/main" id="{DF66262C-A7B1-55CB-239D-9DB656757AC8}"/>
              </a:ext>
            </a:extLst>
          </p:cNvPr>
          <p:cNvGrpSpPr/>
          <p:nvPr/>
        </p:nvGrpSpPr>
        <p:grpSpPr>
          <a:xfrm>
            <a:off x="2847975" y="795899"/>
            <a:ext cx="631904" cy="469987"/>
            <a:chOff x="2325602" y="795901"/>
            <a:chExt cx="631904" cy="469987"/>
          </a:xfrm>
        </p:grpSpPr>
        <p:pic>
          <p:nvPicPr>
            <p:cNvPr id="17" name="Obraz 16" descr="Obraz zawierający krąg&#10;&#10;Opis wygenerowany automatycznie">
              <a:extLst>
                <a:ext uri="{FF2B5EF4-FFF2-40B4-BE49-F238E27FC236}">
                  <a16:creationId xmlns:a16="http://schemas.microsoft.com/office/drawing/2014/main" id="{06C25D87-9472-5B2D-CD01-9EF1DD31AC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8" name="pole tekstowe 17">
              <a:extLst>
                <a:ext uri="{FF2B5EF4-FFF2-40B4-BE49-F238E27FC236}">
                  <a16:creationId xmlns:a16="http://schemas.microsoft.com/office/drawing/2014/main" id="{6B59C383-D6B5-86B7-FB9A-52199895B10D}"/>
                </a:ext>
              </a:extLst>
            </p:cNvPr>
            <p:cNvSpPr txBox="1"/>
            <p:nvPr/>
          </p:nvSpPr>
          <p:spPr>
            <a:xfrm>
              <a:off x="2325602" y="907782"/>
              <a:ext cx="631904" cy="246221"/>
            </a:xfrm>
            <a:prstGeom prst="rect">
              <a:avLst/>
            </a:prstGeom>
            <a:noFill/>
          </p:spPr>
          <p:txBody>
            <a:bodyPr wrap="none" rtlCol="0" anchor="ctr">
              <a:spAutoFit/>
            </a:bodyPr>
            <a:lstStyle/>
            <a:p>
              <a:pPr algn="ctr"/>
              <a:r>
                <a:rPr lang="fi-FI" sz="500" dirty="0">
                  <a:solidFill>
                    <a:schemeClr val="bg1"/>
                  </a:solidFill>
                  <a:latin typeface="GT Walsheim Pro" panose="00000500000000000000" pitchFamily="2" charset="-18"/>
                </a:rPr>
                <a:t>Rekisteröitynyt </a:t>
              </a:r>
              <a:br>
                <a:rPr lang="fi-FI" sz="500" dirty="0">
                  <a:solidFill>
                    <a:schemeClr val="bg1"/>
                  </a:solidFill>
                  <a:latin typeface="GT Walsheim Pro" panose="00000500000000000000" pitchFamily="2" charset="-18"/>
                </a:rPr>
              </a:br>
              <a:r>
                <a:rPr lang="fi-FI" sz="500" dirty="0">
                  <a:solidFill>
                    <a:schemeClr val="bg1"/>
                  </a:solidFill>
                  <a:latin typeface="GT Walsheim Pro" panose="00000500000000000000" pitchFamily="2" charset="-18"/>
                </a:rPr>
                <a:t>asiakas</a:t>
              </a:r>
            </a:p>
          </p:txBody>
        </p:sp>
      </p:grpSp>
      <p:grpSp>
        <p:nvGrpSpPr>
          <p:cNvPr id="19" name="Grupa 18">
            <a:extLst>
              <a:ext uri="{FF2B5EF4-FFF2-40B4-BE49-F238E27FC236}">
                <a16:creationId xmlns:a16="http://schemas.microsoft.com/office/drawing/2014/main" id="{8FF25F33-F611-AEC4-E778-6727DE8C5B8F}"/>
              </a:ext>
            </a:extLst>
          </p:cNvPr>
          <p:cNvGrpSpPr/>
          <p:nvPr/>
        </p:nvGrpSpPr>
        <p:grpSpPr>
          <a:xfrm>
            <a:off x="2403374" y="1385833"/>
            <a:ext cx="589614" cy="589614"/>
            <a:chOff x="2540004" y="731020"/>
            <a:chExt cx="342001" cy="342001"/>
          </a:xfrm>
        </p:grpSpPr>
        <p:sp>
          <p:nvSpPr>
            <p:cNvPr id="20" name="Owal 19">
              <a:extLst>
                <a:ext uri="{FF2B5EF4-FFF2-40B4-BE49-F238E27FC236}">
                  <a16:creationId xmlns:a16="http://schemas.microsoft.com/office/drawing/2014/main" id="{6C54A87B-A404-BB8B-05D9-17651622C775}"/>
                </a:ext>
              </a:extLst>
            </p:cNvPr>
            <p:cNvSpPr/>
            <p:nvPr/>
          </p:nvSpPr>
          <p:spPr>
            <a:xfrm>
              <a:off x="2540004" y="731020"/>
              <a:ext cx="342001" cy="342001"/>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21" name="pole tekstowe 20">
              <a:extLst>
                <a:ext uri="{FF2B5EF4-FFF2-40B4-BE49-F238E27FC236}">
                  <a16:creationId xmlns:a16="http://schemas.microsoft.com/office/drawing/2014/main" id="{FB93CB93-2166-C96D-47CF-A24D2901F272}"/>
                </a:ext>
              </a:extLst>
            </p:cNvPr>
            <p:cNvSpPr txBox="1"/>
            <p:nvPr/>
          </p:nvSpPr>
          <p:spPr>
            <a:xfrm>
              <a:off x="2551780" y="803832"/>
              <a:ext cx="318180" cy="196376"/>
            </a:xfrm>
            <a:prstGeom prst="rect">
              <a:avLst/>
            </a:prstGeom>
            <a:noFill/>
          </p:spPr>
          <p:txBody>
            <a:bodyPr wrap="none" rtlCol="0" anchor="ctr">
              <a:spAutoFit/>
            </a:bodyPr>
            <a:lstStyle/>
            <a:p>
              <a:pPr algn="ctr"/>
              <a:r>
                <a:rPr lang="fi-FI" sz="1600">
                  <a:solidFill>
                    <a:schemeClr val="bg1"/>
                  </a:solidFill>
                  <a:latin typeface="GT Walsheim Pro" panose="00000500000000000000" pitchFamily="2" charset="-18"/>
                </a:rPr>
                <a:t>ALH</a:t>
              </a:r>
            </a:p>
          </p:txBody>
        </p:sp>
      </p:grpSp>
      <p:pic>
        <p:nvPicPr>
          <p:cNvPr id="22" name="Obraz 21" descr="Obraz zawierający krąg&#10;&#10;Opis wygenerowany automatycznie">
            <a:extLst>
              <a:ext uri="{FF2B5EF4-FFF2-40B4-BE49-F238E27FC236}">
                <a16:creationId xmlns:a16="http://schemas.microsoft.com/office/drawing/2014/main" id="{FB0B77BB-B50C-F586-8B51-6CF7A6A131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0288"/>
            <a:ext cx="469987" cy="469987"/>
          </a:xfrm>
          <a:prstGeom prst="rect">
            <a:avLst/>
          </a:prstGeom>
        </p:spPr>
      </p:pic>
      <p:sp>
        <p:nvSpPr>
          <p:cNvPr id="23" name="pole tekstowe 22">
            <a:extLst>
              <a:ext uri="{FF2B5EF4-FFF2-40B4-BE49-F238E27FC236}">
                <a16:creationId xmlns:a16="http://schemas.microsoft.com/office/drawing/2014/main" id="{D4EE46F1-FF22-F01D-D853-781F6E48FF90}"/>
              </a:ext>
            </a:extLst>
          </p:cNvPr>
          <p:cNvSpPr txBox="1"/>
          <p:nvPr/>
        </p:nvSpPr>
        <p:spPr>
          <a:xfrm>
            <a:off x="2325602" y="908681"/>
            <a:ext cx="631904" cy="246221"/>
          </a:xfrm>
          <a:prstGeom prst="rect">
            <a:avLst/>
          </a:prstGeom>
          <a:noFill/>
        </p:spPr>
        <p:txBody>
          <a:bodyPr wrap="none" rtlCol="0" anchor="ctr">
            <a:spAutoFit/>
          </a:bodyPr>
          <a:lstStyle/>
          <a:p>
            <a:pPr algn="ctr"/>
            <a:r>
              <a:rPr lang="fi-FI" sz="500" dirty="0">
                <a:solidFill>
                  <a:schemeClr val="bg1"/>
                </a:solidFill>
                <a:latin typeface="GT Walsheim Pro" panose="00000500000000000000" pitchFamily="2" charset="-18"/>
              </a:rPr>
              <a:t>Rekisteröitynyt </a:t>
            </a:r>
            <a:br>
              <a:rPr lang="fi-FI" sz="500" dirty="0">
                <a:solidFill>
                  <a:schemeClr val="bg1"/>
                </a:solidFill>
                <a:latin typeface="GT Walsheim Pro" panose="00000500000000000000" pitchFamily="2" charset="-18"/>
              </a:rPr>
            </a:br>
            <a:r>
              <a:rPr lang="fi-FI" sz="500" dirty="0">
                <a:solidFill>
                  <a:schemeClr val="bg1"/>
                </a:solidFill>
                <a:latin typeface="GT Walsheim Pro" panose="00000500000000000000" pitchFamily="2" charset="-18"/>
              </a:rPr>
              <a:t>asiakas</a:t>
            </a:r>
          </a:p>
        </p:txBody>
      </p:sp>
      <p:grpSp>
        <p:nvGrpSpPr>
          <p:cNvPr id="24" name="Grupa 23">
            <a:extLst>
              <a:ext uri="{FF2B5EF4-FFF2-40B4-BE49-F238E27FC236}">
                <a16:creationId xmlns:a16="http://schemas.microsoft.com/office/drawing/2014/main" id="{E3113C68-4E11-5AAE-E9E4-49D6532C04B2}"/>
              </a:ext>
            </a:extLst>
          </p:cNvPr>
          <p:cNvGrpSpPr/>
          <p:nvPr/>
        </p:nvGrpSpPr>
        <p:grpSpPr>
          <a:xfrm>
            <a:off x="6164624" y="873746"/>
            <a:ext cx="461985" cy="326320"/>
            <a:chOff x="2308864" y="795901"/>
            <a:chExt cx="665380" cy="469987"/>
          </a:xfrm>
        </p:grpSpPr>
        <p:pic>
          <p:nvPicPr>
            <p:cNvPr id="25" name="Obraz 24" descr="Obraz zawierający krąg&#10;&#10;Opis wygenerowany automatycznie">
              <a:extLst>
                <a:ext uri="{FF2B5EF4-FFF2-40B4-BE49-F238E27FC236}">
                  <a16:creationId xmlns:a16="http://schemas.microsoft.com/office/drawing/2014/main" id="{10943623-46A3-6702-A952-16AEA7C284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6" name="pole tekstowe 25">
              <a:extLst>
                <a:ext uri="{FF2B5EF4-FFF2-40B4-BE49-F238E27FC236}">
                  <a16:creationId xmlns:a16="http://schemas.microsoft.com/office/drawing/2014/main" id="{EFA50654-5437-F79C-54AE-3C0C735A342B}"/>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27" name="Grupa 26">
            <a:extLst>
              <a:ext uri="{FF2B5EF4-FFF2-40B4-BE49-F238E27FC236}">
                <a16:creationId xmlns:a16="http://schemas.microsoft.com/office/drawing/2014/main" id="{4C51C50F-B6DE-0AF3-38D2-F75B472EF3C3}"/>
              </a:ext>
            </a:extLst>
          </p:cNvPr>
          <p:cNvGrpSpPr/>
          <p:nvPr/>
        </p:nvGrpSpPr>
        <p:grpSpPr>
          <a:xfrm>
            <a:off x="6019313" y="1297805"/>
            <a:ext cx="461985" cy="326320"/>
            <a:chOff x="2308864" y="795901"/>
            <a:chExt cx="665380" cy="469987"/>
          </a:xfrm>
        </p:grpSpPr>
        <p:pic>
          <p:nvPicPr>
            <p:cNvPr id="28" name="Obraz 27" descr="Obraz zawierający krąg&#10;&#10;Opis wygenerowany automatycznie">
              <a:extLst>
                <a:ext uri="{FF2B5EF4-FFF2-40B4-BE49-F238E27FC236}">
                  <a16:creationId xmlns:a16="http://schemas.microsoft.com/office/drawing/2014/main" id="{70D78BCC-7338-A706-321B-9314D350E5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9" name="pole tekstowe 28">
              <a:extLst>
                <a:ext uri="{FF2B5EF4-FFF2-40B4-BE49-F238E27FC236}">
                  <a16:creationId xmlns:a16="http://schemas.microsoft.com/office/drawing/2014/main" id="{7A110BA4-2F95-FC83-5A20-92CC967CBFD0}"/>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30" name="Grupa 29">
            <a:extLst>
              <a:ext uri="{FF2B5EF4-FFF2-40B4-BE49-F238E27FC236}">
                <a16:creationId xmlns:a16="http://schemas.microsoft.com/office/drawing/2014/main" id="{6CD41C19-5304-6580-C384-2ED3868AC1DB}"/>
              </a:ext>
            </a:extLst>
          </p:cNvPr>
          <p:cNvGrpSpPr/>
          <p:nvPr/>
        </p:nvGrpSpPr>
        <p:grpSpPr>
          <a:xfrm>
            <a:off x="6164623" y="1725630"/>
            <a:ext cx="461985" cy="326320"/>
            <a:chOff x="2308864" y="795901"/>
            <a:chExt cx="665380" cy="469987"/>
          </a:xfrm>
        </p:grpSpPr>
        <p:pic>
          <p:nvPicPr>
            <p:cNvPr id="31" name="Obraz 30" descr="Obraz zawierający krąg&#10;&#10;Opis wygenerowany automatycznie">
              <a:extLst>
                <a:ext uri="{FF2B5EF4-FFF2-40B4-BE49-F238E27FC236}">
                  <a16:creationId xmlns:a16="http://schemas.microsoft.com/office/drawing/2014/main" id="{1F8C3C46-BC66-B452-E2BA-CCD5DA3B80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2" name="pole tekstowe 31">
              <a:extLst>
                <a:ext uri="{FF2B5EF4-FFF2-40B4-BE49-F238E27FC236}">
                  <a16:creationId xmlns:a16="http://schemas.microsoft.com/office/drawing/2014/main" id="{567CD7E0-E992-ADC1-FCD3-0D0EC8FDB564}"/>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33" name="Grupa 32">
            <a:extLst>
              <a:ext uri="{FF2B5EF4-FFF2-40B4-BE49-F238E27FC236}">
                <a16:creationId xmlns:a16="http://schemas.microsoft.com/office/drawing/2014/main" id="{4D901A3E-9DFA-BCA1-D5C9-FB8BAB03893C}"/>
              </a:ext>
            </a:extLst>
          </p:cNvPr>
          <p:cNvGrpSpPr/>
          <p:nvPr/>
        </p:nvGrpSpPr>
        <p:grpSpPr>
          <a:xfrm>
            <a:off x="8105129" y="770894"/>
            <a:ext cx="461985" cy="281064"/>
            <a:chOff x="2251316" y="795901"/>
            <a:chExt cx="772517" cy="469987"/>
          </a:xfrm>
        </p:grpSpPr>
        <p:pic>
          <p:nvPicPr>
            <p:cNvPr id="34" name="Obraz 33" descr="Obraz zawierający krąg&#10;&#10;Opis wygenerowany automatycznie">
              <a:extLst>
                <a:ext uri="{FF2B5EF4-FFF2-40B4-BE49-F238E27FC236}">
                  <a16:creationId xmlns:a16="http://schemas.microsoft.com/office/drawing/2014/main" id="{D01D65F3-A438-0B1E-0D93-575F02B51E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5" name="pole tekstowe 34">
              <a:extLst>
                <a:ext uri="{FF2B5EF4-FFF2-40B4-BE49-F238E27FC236}">
                  <a16:creationId xmlns:a16="http://schemas.microsoft.com/office/drawing/2014/main" id="{5F4B4C65-E887-1EBC-C90E-A75AE0DDDD52}"/>
                </a:ext>
              </a:extLst>
            </p:cNvPr>
            <p:cNvSpPr txBox="1"/>
            <p:nvPr/>
          </p:nvSpPr>
          <p:spPr>
            <a:xfrm>
              <a:off x="2251316" y="874644"/>
              <a:ext cx="772517" cy="308793"/>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36" name="Grupa 35">
            <a:extLst>
              <a:ext uri="{FF2B5EF4-FFF2-40B4-BE49-F238E27FC236}">
                <a16:creationId xmlns:a16="http://schemas.microsoft.com/office/drawing/2014/main" id="{DFDDBDF8-132D-BBBF-58AF-46F5CFBBD3D8}"/>
              </a:ext>
            </a:extLst>
          </p:cNvPr>
          <p:cNvGrpSpPr/>
          <p:nvPr/>
        </p:nvGrpSpPr>
        <p:grpSpPr>
          <a:xfrm>
            <a:off x="7782581" y="853438"/>
            <a:ext cx="457176" cy="401801"/>
            <a:chOff x="2534258" y="733123"/>
            <a:chExt cx="393393" cy="345744"/>
          </a:xfrm>
        </p:grpSpPr>
        <p:sp>
          <p:nvSpPr>
            <p:cNvPr id="37" name="Owal 36">
              <a:extLst>
                <a:ext uri="{FF2B5EF4-FFF2-40B4-BE49-F238E27FC236}">
                  <a16:creationId xmlns:a16="http://schemas.microsoft.com/office/drawing/2014/main" id="{1963F6A4-4367-6304-294D-F6FD1FDEADD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38" name="pole tekstowe 37">
              <a:extLst>
                <a:ext uri="{FF2B5EF4-FFF2-40B4-BE49-F238E27FC236}">
                  <a16:creationId xmlns:a16="http://schemas.microsoft.com/office/drawing/2014/main" id="{F503C900-E2A0-7BB7-7A2F-1922E13AAEF6}"/>
                </a:ext>
              </a:extLst>
            </p:cNvPr>
            <p:cNvSpPr txBox="1"/>
            <p:nvPr/>
          </p:nvSpPr>
          <p:spPr>
            <a:xfrm>
              <a:off x="2534258" y="783566"/>
              <a:ext cx="393393" cy="238354"/>
            </a:xfrm>
            <a:prstGeom prst="rect">
              <a:avLst/>
            </a:prstGeom>
            <a:noFill/>
          </p:spPr>
          <p:txBody>
            <a:bodyPr wrap="none" rtlCol="0" anchor="ctr">
              <a:spAutoFit/>
            </a:bodyPr>
            <a:lstStyle/>
            <a:p>
              <a:pPr algn="ctr"/>
              <a:r>
                <a:rPr lang="fi-FI" sz="1200">
                  <a:solidFill>
                    <a:schemeClr val="bg1"/>
                  </a:solidFill>
                  <a:latin typeface="GT Walsheim Pro" panose="00000500000000000000" pitchFamily="2" charset="-18"/>
                </a:rPr>
                <a:t>ALH</a:t>
              </a:r>
            </a:p>
          </p:txBody>
        </p:sp>
      </p:grpSp>
      <p:pic>
        <p:nvPicPr>
          <p:cNvPr id="42" name="Obraz 41" descr="Obraz zawierający tekst, Czcionka, Grafika, projekt graficzny&#10;&#10;Opis wygenerowany automatycznie">
            <a:extLst>
              <a:ext uri="{FF2B5EF4-FFF2-40B4-BE49-F238E27FC236}">
                <a16:creationId xmlns:a16="http://schemas.microsoft.com/office/drawing/2014/main" id="{EBD0C2A1-8770-3F11-EF8E-355452EE1F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B493F6E9-1F54-89CF-F904-0FC3901504BC}"/>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1" name="Obraz 15" descr="Obraz zawierający krąg, Grafika, Czcionka, zrzut ekranu&#10;&#10;Opis wygenerowany automatycznie">
            <a:extLst>
              <a:ext uri="{FF2B5EF4-FFF2-40B4-BE49-F238E27FC236}">
                <a16:creationId xmlns:a16="http://schemas.microsoft.com/office/drawing/2014/main" id="{2A4DDC49-476C-6B04-FD3D-5E7B61B24D6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86927" y="5550030"/>
            <a:ext cx="521531" cy="411313"/>
          </a:xfrm>
          <a:prstGeom prst="rect">
            <a:avLst/>
          </a:prstGeom>
        </p:spPr>
      </p:pic>
      <p:pic>
        <p:nvPicPr>
          <p:cNvPr id="44" name="Obraz 17" descr="Obraz zawierający krąg, Grafika, zrzut ekranu, Czcionka&#10;&#10;Opis wygenerowany automatycznie">
            <a:extLst>
              <a:ext uri="{FF2B5EF4-FFF2-40B4-BE49-F238E27FC236}">
                <a16:creationId xmlns:a16="http://schemas.microsoft.com/office/drawing/2014/main" id="{20CE7AA7-37D0-E570-7E6B-8924D7426F2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77250" y="5581373"/>
            <a:ext cx="541322" cy="373249"/>
          </a:xfrm>
          <a:prstGeom prst="rect">
            <a:avLst/>
          </a:prstGeom>
        </p:spPr>
      </p:pic>
    </p:spTree>
    <p:extLst>
      <p:ext uri="{BB962C8B-B14F-4D97-AF65-F5344CB8AC3E}">
        <p14:creationId xmlns:p14="http://schemas.microsoft.com/office/powerpoint/2010/main" val="2391449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8043011" cy="15388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600" b="1" i="0" u="none" strike="noStrike" cap="none" normalizeH="0" baseline="0" dirty="0">
                <a:ln>
                  <a:noFill/>
                </a:ln>
                <a:solidFill>
                  <a:srgbClr val="0D7D86"/>
                </a:solidFill>
                <a:effectLst/>
                <a:uLnTx/>
                <a:uFillTx/>
                <a:latin typeface="GT Walsheim Pro Bold" panose="00000800000000000000" pitchFamily="50" charset="0"/>
                <a:ea typeface="+mn-ea"/>
                <a:cs typeface="+mn-cs"/>
              </a:rPr>
              <a:t>Lisäkannustimia Amway-matkan 5. kuukaudesta lähtien</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fi-FI" sz="1050" b="1" i="0" u="none" strike="noStrike" cap="none" normalizeH="0" baseline="0" dirty="0">
                <a:ln>
                  <a:noFill/>
                </a:ln>
                <a:solidFill>
                  <a:srgbClr val="6B737B"/>
                </a:solidFill>
                <a:effectLst/>
                <a:uLnTx/>
                <a:uFillTx/>
                <a:latin typeface="GT Walsheim Pro Bold" panose="00000800000000000000" pitchFamily="50" charset="0"/>
                <a:ea typeface="+mn-ea"/>
                <a:cs typeface="+mn-cs"/>
              </a:rPr>
              <a:t>*Ansioita ei taata, ja ne voivat vaihdella liiketoiminnan ja Core Plus</a:t>
            </a:r>
            <a:r>
              <a:rPr kumimoji="0" lang="fi-FI" sz="1050" b="1" i="0" u="none" strike="noStrike" cap="none" normalizeH="0" baseline="30000" dirty="0">
                <a:ln>
                  <a:noFill/>
                </a:ln>
                <a:solidFill>
                  <a:srgbClr val="6B737B"/>
                </a:solidFill>
                <a:effectLst/>
                <a:uLnTx/>
                <a:uFillTx/>
                <a:latin typeface="GT Walsheim Pro Bold" panose="00000800000000000000" pitchFamily="50" charset="0"/>
                <a:ea typeface="+mn-ea"/>
                <a:cs typeface="+mn-cs"/>
              </a:rPr>
              <a:t>+</a:t>
            </a:r>
            <a:r>
              <a:rPr kumimoji="0" lang="fi-FI" sz="1050" b="1" i="0" u="none" strike="noStrike" cap="none" normalizeH="0" baseline="0" dirty="0">
                <a:ln>
                  <a:noFill/>
                </a:ln>
                <a:solidFill>
                  <a:srgbClr val="6B737B"/>
                </a:solidFill>
                <a:effectLst/>
                <a:uLnTx/>
                <a:uFillTx/>
                <a:latin typeface="GT Walsheim Pro Bold" panose="00000800000000000000" pitchFamily="50" charset="0"/>
                <a:ea typeface="+mn-ea"/>
                <a:cs typeface="+mn-cs"/>
              </a:rPr>
              <a:t> ‑kannustimien rakenteen tai soveltamisen mukaan.</a:t>
            </a:r>
          </a:p>
        </p:txBody>
      </p:sp>
      <p:pic>
        <p:nvPicPr>
          <p:cNvPr id="2" name="Obraz 1" descr="Obraz zawierający tekst, Czcionka, Grafika, projekt graficzny&#10;&#10;Opis wygenerowany automatycznie">
            <a:extLst>
              <a:ext uri="{FF2B5EF4-FFF2-40B4-BE49-F238E27FC236}">
                <a16:creationId xmlns:a16="http://schemas.microsoft.com/office/drawing/2014/main" id="{E1755FF9-06AA-A9D1-95D0-153B6509D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796552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cap="none" normalizeH="0" baseline="0">
                <a:ln>
                  <a:noFill/>
                </a:ln>
                <a:solidFill>
                  <a:prstClr val="white"/>
                </a:solidFill>
                <a:effectLst/>
                <a:uLnTx/>
                <a:uFillTx/>
                <a:latin typeface="Calibri" panose="020F0502020204030204"/>
                <a:ea typeface="+mn-ea"/>
                <a:cs typeface="+mn-cs"/>
              </a:rPr>
              <a:t>5. kuukausi</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cap="none" normalizeH="0" baseline="0">
                <a:ln>
                  <a:noFill/>
                </a:ln>
                <a:solidFill>
                  <a:prstClr val="white"/>
                </a:solidFill>
                <a:effectLst/>
                <a:uLnTx/>
                <a:uFillTx/>
                <a:latin typeface="Calibri" panose="020F0502020204030204"/>
                <a:ea typeface="+mn-ea"/>
                <a:cs typeface="+mn-cs"/>
              </a:rPr>
              <a:t>6. kuukausi</a:t>
            </a: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31054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Benin henkilökohtaiset</a:t>
            </a:r>
            <a:r>
              <a:rPr lang="fi-FI" sz="900" dirty="0">
                <a:solidFill>
                  <a:prstClr val="white"/>
                </a:solidFill>
                <a:latin typeface="GT Walsheim Pro" panose="00000500000000000000" pitchFamily="2" charset="-18"/>
              </a:rPr>
              <a:t> tilaukset</a:t>
            </a:r>
            <a:r>
              <a:rPr kumimoji="0" lang="fi-FI" sz="900" b="0" i="0" u="none" strike="noStrike" cap="none"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200 PA = 442 € – 80 €:n kupongit = 362 €</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henkilökohtainen PA: 350 (200 PA Benin tilauksista ja 150 PA rekisteröityneiden asiakkaiden tekemistä tilauksista)</a:t>
            </a:r>
          </a:p>
          <a:p>
            <a:pPr>
              <a:defRPr/>
            </a:pPr>
            <a:r>
              <a:rPr lang="fi-FI" sz="900" dirty="0">
                <a:solidFill>
                  <a:prstClr val="white"/>
                </a:solidFill>
                <a:latin typeface="GT Walsheim Pro" panose="00000500000000000000" pitchFamily="2" charset="-18"/>
              </a:rPr>
              <a:t>Kuukausittainen ryhmän PA: 850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Edut:</a:t>
            </a:r>
          </a:p>
          <a:p>
            <a:pPr marL="171450" indent="-171450">
              <a:buFont typeface="Arial" panose="020B0604020202020204" pitchFamily="34" charset="0"/>
              <a:buChar char="•"/>
              <a:defRPr/>
            </a:pPr>
            <a:r>
              <a:rPr lang="fi-FI" sz="900" dirty="0">
                <a:solidFill>
                  <a:prstClr val="white"/>
                </a:solidFill>
                <a:latin typeface="GT Walsheim Pro" panose="00000500000000000000" pitchFamily="2" charset="-18"/>
              </a:rPr>
              <a:t>30 €:n kupongit ansaittu käytettäväksi seuraavassa kuussa (kuponkeja kertyy kuukausittaisen henkilökohtaisen PA:n perusteella)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900" b="1" dirty="0">
                <a:solidFill>
                  <a:prstClr val="white"/>
                </a:solidFill>
                <a:latin typeface="GT Walsheim Pro Bold" panose="00000800000000000000" pitchFamily="50" charset="0"/>
              </a:rPr>
              <a:t>Ansaittu bonus: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Suoritusbonus 6 %</a:t>
            </a:r>
            <a:r>
              <a:rPr lang="fi-FI" sz="900" dirty="0">
                <a:solidFill>
                  <a:prstClr val="white"/>
                </a:solidFill>
                <a:latin typeface="GT Walsheim Pro" panose="00000500000000000000" pitchFamily="2" charset="-18"/>
              </a:rPr>
              <a:t> = 79,63 €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dirty="0">
                <a:ln>
                  <a:noFill/>
                </a:ln>
                <a:solidFill>
                  <a:prstClr val="white"/>
                </a:solidFill>
                <a:effectLst/>
                <a:uLnTx/>
                <a:uFillTx/>
                <a:latin typeface="GT Walsheim Pro" panose="00000500000000000000" pitchFamily="2" charset="-18"/>
              </a:rPr>
              <a:t>Myyntikate 20 % asiakkaan hinnasta: 66,36 </a:t>
            </a:r>
            <a:r>
              <a:rPr lang="fi-FI" sz="900" dirty="0">
                <a:solidFill>
                  <a:prstClr val="white"/>
                </a:solidFill>
                <a:latin typeface="GT Walsheim Pro" panose="00000500000000000000" pitchFamily="2" charset="-18"/>
              </a:rPr>
              <a:t>€</a:t>
            </a:r>
            <a:br>
              <a:rPr lang="fi-FI" sz="1000" dirty="0">
                <a:solidFill>
                  <a:prstClr val="white"/>
                </a:solidFill>
                <a:latin typeface="GT Walsheim Pro" panose="00000500000000000000" pitchFamily="2" charset="-18"/>
              </a:rPr>
            </a:br>
            <a:endParaRPr lang="fi-FI" sz="1000" dirty="0">
              <a:solidFill>
                <a:prstClr val="white"/>
              </a:solidFill>
              <a:latin typeface="GT Walsheim Pro" panose="00000500000000000000" pitchFamily="2" charset="-18"/>
            </a:endParaRPr>
          </a:p>
          <a:p>
            <a:pPr>
              <a:defRPr/>
            </a:pPr>
            <a:r>
              <a:rPr kumimoji="0" lang="fi-FI" sz="1000" b="1" i="0" u="none" strike="noStrike" cap="none" normalizeH="0" baseline="0" noProof="0" dirty="0">
                <a:ln>
                  <a:noFill/>
                </a:ln>
                <a:solidFill>
                  <a:prstClr val="white"/>
                </a:solidFill>
                <a:effectLst/>
                <a:uLnTx/>
                <a:uFillTx/>
                <a:latin typeface="GT Walsheim Pro Bold" panose="00000800000000000000" pitchFamily="50" charset="0"/>
              </a:rPr>
              <a:t>KOKONAISANSIOT: 146 </a:t>
            </a:r>
            <a:r>
              <a:rPr lang="fi-FI" sz="1000" dirty="0">
                <a:solidFill>
                  <a:prstClr val="white"/>
                </a:solidFill>
                <a:latin typeface="GT Walsheim Pro" panose="00000500000000000000" pitchFamily="2" charset="-18"/>
              </a:rPr>
              <a:t>€</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310542"/>
          </a:xfrm>
          <a:prstGeom prst="rect">
            <a:avLst/>
          </a:prstGeom>
          <a:solidFill>
            <a:srgbClr val="4A8FB2"/>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Benin henkilökohtaiset</a:t>
            </a:r>
            <a:r>
              <a:rPr lang="fi-FI" sz="900" dirty="0">
                <a:solidFill>
                  <a:prstClr val="white"/>
                </a:solidFill>
                <a:latin typeface="GT Walsheim Pro" panose="00000500000000000000" pitchFamily="2" charset="-18"/>
              </a:rPr>
              <a:t> tilaukset</a:t>
            </a:r>
            <a:r>
              <a:rPr kumimoji="0" lang="fi-FI" sz="900" b="0" i="0" u="none" strike="noStrike" cap="none"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200 PA = 442 € – 20 €:n kupongit = 422 €</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henkilökohtainen PA: 350 (200 PA Benin tilauksista ja 150 PA rekisteröityneiden asiakkaiden tekemistä tilauksista)</a:t>
            </a:r>
          </a:p>
          <a:p>
            <a:pPr marL="0" marR="0" lvl="0" indent="0" defTabSz="914400" rtl="0" eaLnBrk="1" fontAlgn="auto" latinLnBrk="0" hangingPunct="1">
              <a:lnSpc>
                <a:spcPct val="100000"/>
              </a:lnSpc>
              <a:spcBef>
                <a:spcPts val="0"/>
              </a:spcBef>
              <a:spcAft>
                <a:spcPts val="0"/>
              </a:spcAft>
              <a:buClrTx/>
              <a:buSzTx/>
              <a:buFontTx/>
              <a:buNone/>
              <a:tabLst/>
              <a:defRPr/>
            </a:pPr>
            <a:r>
              <a:rPr lang="fi-FI" sz="900" dirty="0">
                <a:solidFill>
                  <a:prstClr val="white"/>
                </a:solidFill>
                <a:latin typeface="GT Walsheim Pro" panose="00000500000000000000" pitchFamily="2" charset="-18"/>
              </a:rPr>
              <a:t>Kuukausittainen ryhmän PA: 1 300</a:t>
            </a:r>
          </a:p>
          <a:p>
            <a:pPr marL="0" marR="0" lvl="0" indent="0" defTabSz="914400" rtl="0" eaLnBrk="1" fontAlgn="auto" latinLnBrk="0" hangingPunct="1">
              <a:lnSpc>
                <a:spcPct val="100000"/>
              </a:lnSpc>
              <a:spcBef>
                <a:spcPts val="0"/>
              </a:spcBef>
              <a:spcAft>
                <a:spcPts val="0"/>
              </a:spcAft>
              <a:buClrTx/>
              <a:buSzTx/>
              <a:buFontTx/>
              <a:buNone/>
              <a:tabLst/>
              <a:defRPr/>
            </a:pPr>
            <a:endParaRPr lang="en-US"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Edut:</a:t>
            </a:r>
          </a:p>
          <a:p>
            <a:pPr marL="171450" indent="-171450">
              <a:buFont typeface="Arial" panose="020B0604020202020204" pitchFamily="34" charset="0"/>
              <a:buChar char="•"/>
              <a:defRPr/>
            </a:pPr>
            <a:r>
              <a:rPr lang="fi-FI" sz="900" dirty="0">
                <a:solidFill>
                  <a:prstClr val="white"/>
                </a:solidFill>
                <a:latin typeface="GT Walsheim Pro" panose="00000500000000000000" pitchFamily="2" charset="-18"/>
              </a:rPr>
              <a:t>30 €:n kupongit ansaittu käytettäväksi seuraavassa kuussa (kuponkeja kertyy kuukausittaisen henkilökohtaisen PA:n perusteella)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900" b="1" dirty="0">
                <a:solidFill>
                  <a:prstClr val="white"/>
                </a:solidFill>
                <a:latin typeface="GT Walsheim Pro Bold" panose="00000800000000000000" pitchFamily="50" charset="0"/>
              </a:rPr>
              <a:t>Ansaittu bonus: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noProof="0" dirty="0">
                <a:ln>
                  <a:noFill/>
                </a:ln>
                <a:solidFill>
                  <a:prstClr val="white"/>
                </a:solidFill>
                <a:effectLst/>
                <a:uLnTx/>
                <a:uFillTx/>
                <a:latin typeface="GT Walsheim Pro" panose="00000500000000000000" pitchFamily="2" charset="-18"/>
              </a:rPr>
              <a:t>Suoritusbonus </a:t>
            </a:r>
            <a:r>
              <a:rPr lang="fi-FI" sz="900" dirty="0">
                <a:solidFill>
                  <a:prstClr val="white"/>
                </a:solidFill>
                <a:latin typeface="GT Walsheim Pro" panose="00000500000000000000" pitchFamily="2" charset="-18"/>
              </a:rPr>
              <a:t>9 </a:t>
            </a:r>
            <a:r>
              <a:rPr kumimoji="0" lang="fi-FI" sz="900" b="0" i="0" u="none" strike="noStrike" cap="none" normalizeH="0" baseline="0" noProof="0" dirty="0">
                <a:ln>
                  <a:noFill/>
                </a:ln>
                <a:solidFill>
                  <a:prstClr val="white"/>
                </a:solidFill>
                <a:effectLst/>
                <a:uLnTx/>
                <a:uFillTx/>
                <a:latin typeface="GT Walsheim Pro" panose="00000500000000000000" pitchFamily="2" charset="-18"/>
              </a:rPr>
              <a:t>% </a:t>
            </a:r>
            <a:r>
              <a:rPr lang="fi-FI" sz="900" dirty="0">
                <a:solidFill>
                  <a:prstClr val="white"/>
                </a:solidFill>
                <a:latin typeface="GT Walsheim Pro" panose="00000500000000000000" pitchFamily="2" charset="-18"/>
              </a:rPr>
              <a:t>= 196 €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900" b="0" i="0" u="none" strike="noStrike" cap="none" normalizeH="0" baseline="0" dirty="0">
                <a:ln>
                  <a:noFill/>
                </a:ln>
                <a:solidFill>
                  <a:prstClr val="white"/>
                </a:solidFill>
                <a:effectLst/>
                <a:uLnTx/>
                <a:uFillTx/>
                <a:latin typeface="GT Walsheim Pro" panose="00000500000000000000" pitchFamily="2" charset="-18"/>
              </a:rPr>
              <a:t>Myyntikate 20 % asiakkaan hinnasta: </a:t>
            </a:r>
            <a:r>
              <a:rPr lang="fi-FI" sz="900" dirty="0">
                <a:solidFill>
                  <a:prstClr val="white"/>
                </a:solidFill>
                <a:latin typeface="GT Walsheim Pro" panose="00000500000000000000" pitchFamily="2" charset="-18"/>
              </a:rPr>
              <a:t>66 €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900" dirty="0">
                <a:solidFill>
                  <a:prstClr val="white"/>
                </a:solidFill>
                <a:latin typeface="GT Walsheim Pro" panose="00000500000000000000" pitchFamily="2" charset="-18"/>
              </a:rPr>
              <a:t>Pronssiperustus 30 % suoritusbonuksesta: 59 €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1200" cap="none" spc="0" normalizeH="0" baseline="0" noProof="0" dirty="0">
              <a:ln>
                <a:noFill/>
              </a:ln>
              <a:solidFill>
                <a:prstClr val="white"/>
              </a:solidFill>
              <a:effectLst/>
              <a:highlight>
                <a:srgbClr val="FFFF00"/>
              </a:highlight>
              <a:uLnTx/>
              <a:uFillTx/>
              <a:latin typeface="GT Walsheim Pro" panose="00000500000000000000" pitchFamily="2" charset="-18"/>
            </a:endParaRPr>
          </a:p>
          <a:p>
            <a:pPr>
              <a:defRPr/>
            </a:pPr>
            <a:r>
              <a:rPr kumimoji="0" lang="fi-FI" sz="900" b="1" i="0" u="none" strike="noStrike" cap="none" normalizeH="0" baseline="0" noProof="0" dirty="0">
                <a:ln>
                  <a:noFill/>
                </a:ln>
                <a:solidFill>
                  <a:prstClr val="white"/>
                </a:solidFill>
                <a:effectLst/>
                <a:uLnTx/>
                <a:uFillTx/>
                <a:latin typeface="GT Walsheim Pro Bold" panose="00000800000000000000" pitchFamily="50" charset="0"/>
              </a:rPr>
              <a:t>KOKONAISANSIOT: </a:t>
            </a:r>
            <a:r>
              <a:rPr lang="fi-FI" sz="900" b="1" dirty="0">
                <a:solidFill>
                  <a:prstClr val="white"/>
                </a:solidFill>
                <a:latin typeface="GT Walsheim Pro Bold" panose="00000800000000000000" pitchFamily="50" charset="0"/>
              </a:rPr>
              <a:t>321 €</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26036" y="2212751"/>
            <a:ext cx="4539826"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Uusia ALH:ia ja asiakkaita liittyy Benin tiimiin. Ben pätevöityy 6 %:n suoritusbonukseen.</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Mitä tapahtuu Benille?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1" i="0" u="none" strike="noStrike" cap="none" normalizeH="0" baseline="0" dirty="0">
                <a:ln>
                  <a:noFill/>
                </a:ln>
                <a:solidFill>
                  <a:srgbClr val="6B737B"/>
                </a:solidFill>
                <a:effectLst/>
                <a:uLnTx/>
                <a:uFillTx/>
                <a:latin typeface="GT Walsheim Pro Bold" panose="00000800000000000000" pitchFamily="50" charset="0"/>
                <a:ea typeface="+mn-ea"/>
                <a:cs typeface="+mn-cs"/>
              </a:rPr>
              <a:t>Hän säästää 80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 </a:t>
            </a:r>
            <a:r>
              <a:rPr kumimoji="0" lang="fi-FI" sz="1000" i="0" u="none" strike="noStrike" cap="none" normalizeH="0" baseline="0" dirty="0">
                <a:ln>
                  <a:noFill/>
                </a:ln>
                <a:solidFill>
                  <a:srgbClr val="6B737B"/>
                </a:solidFill>
                <a:effectLst/>
                <a:uLnTx/>
                <a:uFillTx/>
                <a:latin typeface="GT Walsheim Pro" panose="00000500000000000000" pitchFamily="2" charset="-18"/>
                <a:ea typeface="+mn-ea"/>
                <a:cs typeface="+mn-cs"/>
              </a:rPr>
              <a:t>200 PA:n tilauksestaan, </a:t>
            </a:r>
            <a:r>
              <a:rPr kumimoji="0" lang="fi-FI" sz="1000" b="1" i="0" u="none" strike="noStrike" cap="none" normalizeH="0" baseline="0" dirty="0">
                <a:ln>
                  <a:noFill/>
                </a:ln>
                <a:solidFill>
                  <a:srgbClr val="6B737B"/>
                </a:solidFill>
                <a:effectLst/>
                <a:uLnTx/>
                <a:uFillTx/>
                <a:latin typeface="GT Walsheim Pro Bold" panose="00000800000000000000" pitchFamily="50" charset="0"/>
                <a:ea typeface="+mn-ea"/>
                <a:cs typeface="+mn-cs"/>
              </a:rPr>
              <a:t>saa 30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 </a:t>
            </a:r>
            <a:r>
              <a:rPr kumimoji="0" lang="fi-FI" sz="1000" i="0" u="none" strike="noStrike" cap="none" normalizeH="0" baseline="0" dirty="0">
                <a:ln>
                  <a:noFill/>
                </a:ln>
                <a:solidFill>
                  <a:srgbClr val="6B737B"/>
                </a:solidFill>
                <a:effectLst/>
                <a:uLnTx/>
                <a:uFillTx/>
                <a:latin typeface="GT Walsheim Pro" panose="00000500000000000000" pitchFamily="2" charset="-18"/>
                <a:ea typeface="+mn-ea"/>
                <a:cs typeface="+mn-cs"/>
              </a:rPr>
              <a:t>Lahjoja kasvua varten -kuponkeina (kaksi 10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euron</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 </a:t>
            </a:r>
            <a:r>
              <a:rPr kumimoji="0" lang="fi-FI" sz="1000" i="0" u="none" strike="noStrike" cap="none" normalizeH="0" baseline="0" dirty="0">
                <a:ln>
                  <a:noFill/>
                </a:ln>
                <a:solidFill>
                  <a:srgbClr val="6B737B"/>
                </a:solidFill>
                <a:effectLst/>
                <a:uLnTx/>
                <a:uFillTx/>
                <a:latin typeface="GT Walsheim Pro" panose="00000500000000000000" pitchFamily="2" charset="-18"/>
                <a:ea typeface="+mn-ea"/>
                <a:cs typeface="+mn-cs"/>
              </a:rPr>
              <a:t>kuponkia henkilökohtaisesta tilauksesta ja 1 × 10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a:t>
            </a:r>
            <a:r>
              <a:rPr kumimoji="0" lang="fi-FI" sz="1000" i="0" u="none" strike="noStrike" cap="none" normalizeH="0" baseline="0" noProof="0" dirty="0">
                <a:ln>
                  <a:noFill/>
                </a:ln>
                <a:solidFill>
                  <a:srgbClr val="6B737B"/>
                </a:solidFill>
                <a:effectLst/>
                <a:uLnTx/>
                <a:uFillTx/>
                <a:latin typeface="GT Walsheim Pro" panose="00000500000000000000" pitchFamily="2" charset="-18"/>
                <a:ea typeface="+mn-ea"/>
                <a:cs typeface="+mn-cs"/>
              </a:rPr>
              <a:t> asiakkaiden tilauksesta</a:t>
            </a:r>
            <a:r>
              <a:rPr lang="fi-FI" sz="1000" dirty="0">
                <a:solidFill>
                  <a:srgbClr val="6B737B"/>
                </a:solidFill>
                <a:latin typeface="GT Walsheim Pro" panose="00000500000000000000" pitchFamily="2" charset="-18"/>
                <a:ea typeface="+mn-ea"/>
                <a:cs typeface="+mn-cs"/>
              </a:rPr>
              <a:t>) käytettäväksi marraskuussa </a:t>
            </a:r>
            <a:r>
              <a:rPr lang="fi-FI" sz="1000" b="1" dirty="0">
                <a:solidFill>
                  <a:srgbClr val="6B737B"/>
                </a:solidFill>
                <a:latin typeface="GT Walsheim Pro Bold" panose="00000800000000000000" pitchFamily="50" charset="0"/>
                <a:ea typeface="+mn-ea"/>
                <a:cs typeface="+mn-cs"/>
              </a:rPr>
              <a:t>ja ansaitsee 146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euroa</a:t>
            </a:r>
            <a:r>
              <a:rPr lang="fi-FI" sz="1000" b="1" dirty="0">
                <a:solidFill>
                  <a:srgbClr val="6B737B"/>
                </a:solidFill>
                <a:latin typeface="GT Walsheim Pro Bold" panose="00000800000000000000" pitchFamily="50" charset="0"/>
                <a:ea typeface="+mn-ea"/>
                <a:cs typeface="+mn-cs"/>
              </a:rPr>
              <a:t> </a:t>
            </a:r>
            <a:r>
              <a:rPr lang="fi-FI" sz="1000" dirty="0">
                <a:solidFill>
                  <a:srgbClr val="6B737B"/>
                </a:solidFill>
                <a:latin typeface="GT Walsheim Pro" panose="00000500000000000000" pitchFamily="2" charset="-18"/>
                <a:ea typeface="+mn-ea"/>
                <a:cs typeface="+mn-cs"/>
              </a:rPr>
              <a:t>bonuksina.</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64147" y="2360410"/>
            <a:ext cx="4539826" cy="1323439"/>
          </a:xfrm>
          <a:prstGeom prst="rect">
            <a:avLst/>
          </a:prstGeom>
          <a:noFill/>
        </p:spPr>
        <p:txBody>
          <a:bodyPr wrap="square" lIns="91440" tIns="45720" rIns="91440" bIns="45720" rtlCol="0" anchor="t">
            <a:spAutoFit/>
          </a:bodyPr>
          <a:lstStyle/>
          <a:p>
            <a:pPr>
              <a:spcBef>
                <a:spcPts val="600"/>
              </a:spcBef>
              <a:defRPr/>
            </a:pP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rPr>
              <a:t>Ben pätevöityy 9 %:n </a:t>
            </a:r>
            <a:r>
              <a:rPr kumimoji="0" lang="fi-FI" sz="1000" b="0" i="0" u="none" strike="noStrike" cap="none" normalizeH="0" baseline="0" noProof="0" dirty="0">
                <a:ln>
                  <a:noFill/>
                </a:ln>
                <a:solidFill>
                  <a:srgbClr val="6B737B"/>
                </a:solidFill>
                <a:effectLst/>
                <a:uLnTx/>
                <a:uFillTx/>
                <a:latin typeface="GT Walsheim Pro" panose="00000500000000000000" pitchFamily="2" charset="-18"/>
              </a:rPr>
              <a:t>suoritusbonukseen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rPr>
              <a:t>ja on oikeutettu myös Pronssiperustus</a:t>
            </a:r>
            <a:r>
              <a:rPr lang="fi-FI" sz="1000" b="1" dirty="0">
                <a:solidFill>
                  <a:srgbClr val="6B737B"/>
                </a:solidFill>
                <a:latin typeface="GT Walsheim Pro Bold" panose="00000800000000000000" pitchFamily="50" charset="0"/>
              </a:rPr>
              <a:t>kannustimeen</a:t>
            </a:r>
            <a:r>
              <a:rPr lang="fi-FI" sz="1000" dirty="0">
                <a:solidFill>
                  <a:srgbClr val="6B737B"/>
                </a:solidFill>
                <a:latin typeface="GT Walsheim Pro" panose="00000500000000000000" pitchFamily="2" charset="-18"/>
              </a:rPr>
              <a:t>, joka </a:t>
            </a:r>
            <a:r>
              <a:rPr kumimoji="0" lang="fi-FI" sz="1000" b="0" i="0" u="none" strike="noStrike" cap="none" normalizeH="0" baseline="0" noProof="0" dirty="0">
                <a:ln>
                  <a:noFill/>
                </a:ln>
                <a:solidFill>
                  <a:srgbClr val="6B737B"/>
                </a:solidFill>
                <a:effectLst/>
                <a:uLnTx/>
                <a:uFillTx/>
                <a:latin typeface="GT Walsheim Pro" panose="00000500000000000000" pitchFamily="2" charset="-18"/>
              </a:rPr>
              <a:t>antaa hänelle 30 %:n lisäyksen suoritusbonukseen.</a:t>
            </a:r>
            <a:r>
              <a:rPr lang="fi-FI" sz="1000" dirty="0">
                <a:solidFill>
                  <a:srgbClr val="6B737B"/>
                </a:solidFill>
                <a:latin typeface="GT Walsheim Pro" panose="00000500000000000000" pitchFamily="2" charset="-18"/>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i="0" u="none" strike="noStrike" cap="none" normalizeH="0" baseline="0" noProof="0" dirty="0">
                <a:ln>
                  <a:noFill/>
                </a:ln>
                <a:solidFill>
                  <a:srgbClr val="6B737B"/>
                </a:solidFill>
                <a:effectLst/>
                <a:uLnTx/>
                <a:uFillTx/>
                <a:latin typeface="GT Walsheim Pro" panose="00000500000000000000" pitchFamily="2" charset="-18"/>
              </a:rPr>
              <a:t>Mitä</a:t>
            </a:r>
            <a:r>
              <a:rPr kumimoji="0" lang="fi-FI" sz="1000" i="0" u="none" strike="noStrike" cap="none" normalizeH="0" baseline="0" noProof="0" dirty="0">
                <a:ln>
                  <a:noFill/>
                </a:ln>
                <a:solidFill>
                  <a:srgbClr val="6B737B"/>
                </a:solidFill>
                <a:effectLst/>
                <a:uLnTx/>
                <a:uFillTx/>
                <a:latin typeface="GT Walsheim Pro"/>
              </a:rPr>
              <a:t> </a:t>
            </a:r>
            <a:r>
              <a:rPr kumimoji="0" lang="fi-FI" sz="1000" i="0" u="none" strike="noStrike" cap="none" normalizeH="0" baseline="0" noProof="0" dirty="0">
                <a:ln>
                  <a:noFill/>
                </a:ln>
                <a:solidFill>
                  <a:srgbClr val="6B737B"/>
                </a:solidFill>
                <a:effectLst/>
                <a:uLnTx/>
                <a:uFillTx/>
                <a:latin typeface="GT Walsheim Pro" panose="00000500000000000000" pitchFamily="2" charset="-18"/>
              </a:rPr>
              <a:t>tapahtuu</a:t>
            </a:r>
            <a:r>
              <a:rPr kumimoji="0" lang="fi-FI" sz="1000" i="0" u="none" strike="noStrike" cap="none" normalizeH="0" baseline="0" noProof="0" dirty="0">
                <a:ln>
                  <a:noFill/>
                </a:ln>
                <a:solidFill>
                  <a:srgbClr val="6B737B"/>
                </a:solidFill>
                <a:effectLst/>
                <a:uLnTx/>
                <a:uFillTx/>
                <a:latin typeface="GT Walsheim Pro"/>
              </a:rPr>
              <a:t> </a:t>
            </a:r>
            <a:r>
              <a:rPr kumimoji="0" lang="fi-FI" sz="1000" i="0" u="none" strike="noStrike" cap="none" normalizeH="0" baseline="0" noProof="0" dirty="0">
                <a:ln>
                  <a:noFill/>
                </a:ln>
                <a:solidFill>
                  <a:srgbClr val="6B737B"/>
                </a:solidFill>
                <a:effectLst/>
                <a:uLnTx/>
                <a:uFillTx/>
                <a:latin typeface="GT Walsheim Pro" panose="00000500000000000000" pitchFamily="2" charset="-18"/>
              </a:rPr>
              <a:t>Benille?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rPr>
              <a:t>Hän säästää 20 euroa </a:t>
            </a:r>
            <a:r>
              <a:rPr kumimoji="0" lang="fi-FI" sz="1000" i="0" u="none" strike="noStrike" cap="none" normalizeH="0" baseline="0" noProof="0" dirty="0">
                <a:ln>
                  <a:noFill/>
                </a:ln>
                <a:solidFill>
                  <a:srgbClr val="6B737B"/>
                </a:solidFill>
                <a:effectLst/>
                <a:uLnTx/>
                <a:uFillTx/>
                <a:latin typeface="GT Walsheim Pro" panose="00000500000000000000" pitchFamily="2" charset="-18"/>
              </a:rPr>
              <a:t>200 PA:n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rPr>
              <a:t>tilauksesta, saa 30 euroa </a:t>
            </a:r>
            <a:r>
              <a:rPr kumimoji="0" lang="fi-FI" sz="1000" i="0" u="none" strike="noStrike" cap="none" normalizeH="0" baseline="0" noProof="0" dirty="0">
                <a:ln>
                  <a:noFill/>
                </a:ln>
                <a:solidFill>
                  <a:srgbClr val="6B737B"/>
                </a:solidFill>
                <a:effectLst/>
                <a:uLnTx/>
                <a:uFillTx/>
                <a:latin typeface="GT Walsheim Pro" panose="00000500000000000000" pitchFamily="2" charset="-18"/>
              </a:rPr>
              <a:t>Lahjoja kasvua varten -kuponkeja käytettäväksi joulukuussa ja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rPr>
              <a:t>ansaitsee </a:t>
            </a:r>
            <a:r>
              <a:rPr lang="fi-FI" sz="1000" b="1" dirty="0">
                <a:solidFill>
                  <a:srgbClr val="6B737B"/>
                </a:solidFill>
                <a:latin typeface="GT Walsheim Pro Bold" panose="00000800000000000000" pitchFamily="50" charset="0"/>
              </a:rPr>
              <a:t>321 </a:t>
            </a:r>
            <a:r>
              <a:rPr kumimoji="0" lang="fi-FI" sz="1000" b="1" i="0" u="none" strike="noStrike" cap="none" normalizeH="0" baseline="0" noProof="0" dirty="0">
                <a:ln>
                  <a:noFill/>
                </a:ln>
                <a:solidFill>
                  <a:srgbClr val="6B737B"/>
                </a:solidFill>
                <a:effectLst/>
                <a:uLnTx/>
                <a:uFillTx/>
                <a:latin typeface="GT Walsheim Pro Bold" panose="00000800000000000000" pitchFamily="50" charset="0"/>
              </a:rPr>
              <a:t>euroa, mikä on yli kaksi kertaa enemmän kuin edellisessä kuussa</a:t>
            </a:r>
            <a:r>
              <a:rPr lang="fi-FI" sz="1000" dirty="0">
                <a:solidFill>
                  <a:srgbClr val="6B737B"/>
                </a:solidFill>
                <a:latin typeface="GT Walsheim Pro" panose="00000500000000000000" pitchFamily="2" charset="-18"/>
              </a:rPr>
              <a:t>.</a:t>
            </a:r>
          </a:p>
        </p:txBody>
      </p:sp>
      <p:pic>
        <p:nvPicPr>
          <p:cNvPr id="16" name="Obraz 15" descr="Obraz zawierający Ludzka twarz, uśmiech, osoba, ubrania&#10;&#10;Opis wygenerowany automatycznie">
            <a:extLst>
              <a:ext uri="{FF2B5EF4-FFF2-40B4-BE49-F238E27FC236}">
                <a16:creationId xmlns:a16="http://schemas.microsoft.com/office/drawing/2014/main" id="{F4CD1C8B-CDF7-DF6C-79B8-549985348C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452" y="940421"/>
            <a:ext cx="1179227" cy="1179227"/>
          </a:xfrm>
          <a:prstGeom prst="rect">
            <a:avLst/>
          </a:prstGeom>
        </p:spPr>
      </p:pic>
      <p:grpSp>
        <p:nvGrpSpPr>
          <p:cNvPr id="17" name="Grupa 16">
            <a:extLst>
              <a:ext uri="{FF2B5EF4-FFF2-40B4-BE49-F238E27FC236}">
                <a16:creationId xmlns:a16="http://schemas.microsoft.com/office/drawing/2014/main" id="{C8C4820F-4707-6317-14EF-3CD85C91797B}"/>
              </a:ext>
            </a:extLst>
          </p:cNvPr>
          <p:cNvGrpSpPr/>
          <p:nvPr/>
        </p:nvGrpSpPr>
        <p:grpSpPr>
          <a:xfrm>
            <a:off x="1081300" y="940421"/>
            <a:ext cx="461985" cy="326320"/>
            <a:chOff x="2308864" y="795901"/>
            <a:chExt cx="665380" cy="469987"/>
          </a:xfrm>
        </p:grpSpPr>
        <p:pic>
          <p:nvPicPr>
            <p:cNvPr id="18" name="Obraz 17" descr="Obraz zawierający krąg&#10;&#10;Opis wygenerowany automatycznie">
              <a:extLst>
                <a:ext uri="{FF2B5EF4-FFF2-40B4-BE49-F238E27FC236}">
                  <a16:creationId xmlns:a16="http://schemas.microsoft.com/office/drawing/2014/main" id="{9978E4DB-AC8A-BC52-4E35-DACBEB7F25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9" name="pole tekstowe 18">
              <a:extLst>
                <a:ext uri="{FF2B5EF4-FFF2-40B4-BE49-F238E27FC236}">
                  <a16:creationId xmlns:a16="http://schemas.microsoft.com/office/drawing/2014/main" id="{754C6FDF-47B4-ACC8-E062-F65DCA1CF921}"/>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20" name="Grupa 19">
            <a:extLst>
              <a:ext uri="{FF2B5EF4-FFF2-40B4-BE49-F238E27FC236}">
                <a16:creationId xmlns:a16="http://schemas.microsoft.com/office/drawing/2014/main" id="{83CF40D8-8600-A585-3F4C-89315DF5BD5E}"/>
              </a:ext>
            </a:extLst>
          </p:cNvPr>
          <p:cNvGrpSpPr/>
          <p:nvPr/>
        </p:nvGrpSpPr>
        <p:grpSpPr>
          <a:xfrm>
            <a:off x="935989" y="1364480"/>
            <a:ext cx="461985" cy="326320"/>
            <a:chOff x="2308864" y="795901"/>
            <a:chExt cx="665380" cy="469987"/>
          </a:xfrm>
        </p:grpSpPr>
        <p:pic>
          <p:nvPicPr>
            <p:cNvPr id="21" name="Obraz 20" descr="Obraz zawierający krąg&#10;&#10;Opis wygenerowany automatycznie">
              <a:extLst>
                <a:ext uri="{FF2B5EF4-FFF2-40B4-BE49-F238E27FC236}">
                  <a16:creationId xmlns:a16="http://schemas.microsoft.com/office/drawing/2014/main" id="{0D3D8287-078D-95FF-992A-1DD767AF3C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2" name="pole tekstowe 21">
              <a:extLst>
                <a:ext uri="{FF2B5EF4-FFF2-40B4-BE49-F238E27FC236}">
                  <a16:creationId xmlns:a16="http://schemas.microsoft.com/office/drawing/2014/main" id="{97BFCDBD-EA8A-CC28-05C5-016D86FC5268}"/>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23" name="Grupa 22">
            <a:extLst>
              <a:ext uri="{FF2B5EF4-FFF2-40B4-BE49-F238E27FC236}">
                <a16:creationId xmlns:a16="http://schemas.microsoft.com/office/drawing/2014/main" id="{3FC76F54-6A1D-903A-D959-C95EAE03A49E}"/>
              </a:ext>
            </a:extLst>
          </p:cNvPr>
          <p:cNvGrpSpPr/>
          <p:nvPr/>
        </p:nvGrpSpPr>
        <p:grpSpPr>
          <a:xfrm>
            <a:off x="1081299" y="1792305"/>
            <a:ext cx="461985" cy="326320"/>
            <a:chOff x="2308864" y="795901"/>
            <a:chExt cx="665380" cy="469987"/>
          </a:xfrm>
        </p:grpSpPr>
        <p:pic>
          <p:nvPicPr>
            <p:cNvPr id="24" name="Obraz 23" descr="Obraz zawierający krąg&#10;&#10;Opis wygenerowany automatycznie">
              <a:extLst>
                <a:ext uri="{FF2B5EF4-FFF2-40B4-BE49-F238E27FC236}">
                  <a16:creationId xmlns:a16="http://schemas.microsoft.com/office/drawing/2014/main" id="{016C7E23-B76E-2B00-6F9C-2F434085A3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5" name="pole tekstowe 24">
              <a:extLst>
                <a:ext uri="{FF2B5EF4-FFF2-40B4-BE49-F238E27FC236}">
                  <a16:creationId xmlns:a16="http://schemas.microsoft.com/office/drawing/2014/main" id="{EDF0F734-204C-E633-CFDB-960156FC4417}"/>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26" name="Grupa 25">
            <a:extLst>
              <a:ext uri="{FF2B5EF4-FFF2-40B4-BE49-F238E27FC236}">
                <a16:creationId xmlns:a16="http://schemas.microsoft.com/office/drawing/2014/main" id="{C0CB7575-B165-3079-CB7D-5C1C8DFB845A}"/>
              </a:ext>
            </a:extLst>
          </p:cNvPr>
          <p:cNvGrpSpPr/>
          <p:nvPr/>
        </p:nvGrpSpPr>
        <p:grpSpPr>
          <a:xfrm>
            <a:off x="3021805" y="837569"/>
            <a:ext cx="461986" cy="281064"/>
            <a:chOff x="2251316" y="795901"/>
            <a:chExt cx="772519" cy="469987"/>
          </a:xfrm>
        </p:grpSpPr>
        <p:pic>
          <p:nvPicPr>
            <p:cNvPr id="27" name="Obraz 26" descr="Obraz zawierający krąg&#10;&#10;Opis wygenerowany automatycznie">
              <a:extLst>
                <a:ext uri="{FF2B5EF4-FFF2-40B4-BE49-F238E27FC236}">
                  <a16:creationId xmlns:a16="http://schemas.microsoft.com/office/drawing/2014/main" id="{B0B2D617-77D9-7A97-2DA6-31CE8B0BE5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8" name="pole tekstowe 27">
              <a:extLst>
                <a:ext uri="{FF2B5EF4-FFF2-40B4-BE49-F238E27FC236}">
                  <a16:creationId xmlns:a16="http://schemas.microsoft.com/office/drawing/2014/main" id="{CE260C74-BD66-5272-7EDB-DB7A07211B51}"/>
                </a:ext>
              </a:extLst>
            </p:cNvPr>
            <p:cNvSpPr txBox="1"/>
            <p:nvPr/>
          </p:nvSpPr>
          <p:spPr>
            <a:xfrm>
              <a:off x="2251316" y="874644"/>
              <a:ext cx="772519" cy="308793"/>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29" name="Grupa 28">
            <a:extLst>
              <a:ext uri="{FF2B5EF4-FFF2-40B4-BE49-F238E27FC236}">
                <a16:creationId xmlns:a16="http://schemas.microsoft.com/office/drawing/2014/main" id="{11930437-CE6B-9277-2F68-F180B5F02CCE}"/>
              </a:ext>
            </a:extLst>
          </p:cNvPr>
          <p:cNvGrpSpPr/>
          <p:nvPr/>
        </p:nvGrpSpPr>
        <p:grpSpPr>
          <a:xfrm>
            <a:off x="2699257" y="920113"/>
            <a:ext cx="457176" cy="401801"/>
            <a:chOff x="2534258" y="733123"/>
            <a:chExt cx="393393" cy="345744"/>
          </a:xfrm>
        </p:grpSpPr>
        <p:sp>
          <p:nvSpPr>
            <p:cNvPr id="30" name="Owal 29">
              <a:extLst>
                <a:ext uri="{FF2B5EF4-FFF2-40B4-BE49-F238E27FC236}">
                  <a16:creationId xmlns:a16="http://schemas.microsoft.com/office/drawing/2014/main" id="{7EA67564-B914-3282-A848-EEDC7A92784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31" name="pole tekstowe 30">
              <a:extLst>
                <a:ext uri="{FF2B5EF4-FFF2-40B4-BE49-F238E27FC236}">
                  <a16:creationId xmlns:a16="http://schemas.microsoft.com/office/drawing/2014/main" id="{33039071-F9BE-C4D2-21E3-555DA4FF6634}"/>
                </a:ext>
              </a:extLst>
            </p:cNvPr>
            <p:cNvSpPr txBox="1"/>
            <p:nvPr/>
          </p:nvSpPr>
          <p:spPr>
            <a:xfrm>
              <a:off x="2534258" y="783566"/>
              <a:ext cx="393393" cy="238354"/>
            </a:xfrm>
            <a:prstGeom prst="rect">
              <a:avLst/>
            </a:prstGeom>
            <a:noFill/>
          </p:spPr>
          <p:txBody>
            <a:bodyPr wrap="none" rtlCol="0" anchor="ctr">
              <a:spAutoFit/>
            </a:bodyPr>
            <a:lstStyle/>
            <a:p>
              <a:pPr algn="ctr"/>
              <a:r>
                <a:rPr lang="fi-FI" sz="1200">
                  <a:solidFill>
                    <a:schemeClr val="bg1"/>
                  </a:solidFill>
                  <a:latin typeface="GT Walsheim Pro" panose="00000500000000000000" pitchFamily="2" charset="-18"/>
                </a:rPr>
                <a:t>ALH</a:t>
              </a:r>
            </a:p>
          </p:txBody>
        </p:sp>
      </p:grpSp>
      <p:grpSp>
        <p:nvGrpSpPr>
          <p:cNvPr id="32" name="Grupa 31">
            <a:extLst>
              <a:ext uri="{FF2B5EF4-FFF2-40B4-BE49-F238E27FC236}">
                <a16:creationId xmlns:a16="http://schemas.microsoft.com/office/drawing/2014/main" id="{BBBC7F01-D65C-4F9B-A43C-AC68E026B934}"/>
              </a:ext>
            </a:extLst>
          </p:cNvPr>
          <p:cNvGrpSpPr/>
          <p:nvPr/>
        </p:nvGrpSpPr>
        <p:grpSpPr>
          <a:xfrm>
            <a:off x="2635548" y="1611444"/>
            <a:ext cx="457176" cy="401801"/>
            <a:chOff x="2534258" y="733123"/>
            <a:chExt cx="393393" cy="345744"/>
          </a:xfrm>
        </p:grpSpPr>
        <p:sp>
          <p:nvSpPr>
            <p:cNvPr id="33" name="Owal 32">
              <a:extLst>
                <a:ext uri="{FF2B5EF4-FFF2-40B4-BE49-F238E27FC236}">
                  <a16:creationId xmlns:a16="http://schemas.microsoft.com/office/drawing/2014/main" id="{DC4CA4D8-BF1B-9B41-2DDD-B28D98CF495C}"/>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34" name="pole tekstowe 33">
              <a:extLst>
                <a:ext uri="{FF2B5EF4-FFF2-40B4-BE49-F238E27FC236}">
                  <a16:creationId xmlns:a16="http://schemas.microsoft.com/office/drawing/2014/main" id="{F819F7FD-075B-ABB3-5528-7C5322C02196}"/>
                </a:ext>
              </a:extLst>
            </p:cNvPr>
            <p:cNvSpPr txBox="1"/>
            <p:nvPr/>
          </p:nvSpPr>
          <p:spPr>
            <a:xfrm>
              <a:off x="2534258" y="783566"/>
              <a:ext cx="393393" cy="238354"/>
            </a:xfrm>
            <a:prstGeom prst="rect">
              <a:avLst/>
            </a:prstGeom>
            <a:noFill/>
          </p:spPr>
          <p:txBody>
            <a:bodyPr wrap="none" rtlCol="0" anchor="ctr">
              <a:spAutoFit/>
            </a:bodyPr>
            <a:lstStyle/>
            <a:p>
              <a:pPr algn="ctr"/>
              <a:r>
                <a:rPr lang="fi-FI" sz="1200">
                  <a:solidFill>
                    <a:schemeClr val="bg1"/>
                  </a:solidFill>
                  <a:latin typeface="GT Walsheim Pro" panose="00000500000000000000" pitchFamily="2" charset="-18"/>
                </a:rPr>
                <a:t>ALH</a:t>
              </a:r>
            </a:p>
          </p:txBody>
        </p:sp>
      </p:grpSp>
      <p:grpSp>
        <p:nvGrpSpPr>
          <p:cNvPr id="37" name="Grupa 36">
            <a:extLst>
              <a:ext uri="{FF2B5EF4-FFF2-40B4-BE49-F238E27FC236}">
                <a16:creationId xmlns:a16="http://schemas.microsoft.com/office/drawing/2014/main" id="{774BA6F3-3796-EB61-93B7-B43FDC449388}"/>
              </a:ext>
            </a:extLst>
          </p:cNvPr>
          <p:cNvGrpSpPr/>
          <p:nvPr/>
        </p:nvGrpSpPr>
        <p:grpSpPr>
          <a:xfrm>
            <a:off x="2964957" y="1851090"/>
            <a:ext cx="461986" cy="281064"/>
            <a:chOff x="2251316" y="795901"/>
            <a:chExt cx="772519" cy="469987"/>
          </a:xfrm>
        </p:grpSpPr>
        <p:pic>
          <p:nvPicPr>
            <p:cNvPr id="38" name="Obraz 37" descr="Obraz zawierający krąg&#10;&#10;Opis wygenerowany automatycznie">
              <a:extLst>
                <a:ext uri="{FF2B5EF4-FFF2-40B4-BE49-F238E27FC236}">
                  <a16:creationId xmlns:a16="http://schemas.microsoft.com/office/drawing/2014/main" id="{052078F1-52C1-28CE-B59F-7BBDB7A022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9" name="pole tekstowe 38">
              <a:extLst>
                <a:ext uri="{FF2B5EF4-FFF2-40B4-BE49-F238E27FC236}">
                  <a16:creationId xmlns:a16="http://schemas.microsoft.com/office/drawing/2014/main" id="{4C634831-7B11-E5B6-D924-3DA213BB470F}"/>
                </a:ext>
              </a:extLst>
            </p:cNvPr>
            <p:cNvSpPr txBox="1"/>
            <p:nvPr/>
          </p:nvSpPr>
          <p:spPr>
            <a:xfrm>
              <a:off x="2251316" y="874644"/>
              <a:ext cx="772519" cy="308793"/>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pic>
        <p:nvPicPr>
          <p:cNvPr id="40" name="Obraz 39" descr="Obraz zawierający Ludzka twarz, uśmiech, osoba, ubrania&#10;&#10;Opis wygenerowany automatycznie">
            <a:extLst>
              <a:ext uri="{FF2B5EF4-FFF2-40B4-BE49-F238E27FC236}">
                <a16:creationId xmlns:a16="http://schemas.microsoft.com/office/drawing/2014/main" id="{B1ABDC02-E36B-2FB7-0885-65776EFFB9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4292" y="929819"/>
            <a:ext cx="1179227" cy="1179227"/>
          </a:xfrm>
          <a:prstGeom prst="rect">
            <a:avLst/>
          </a:prstGeom>
        </p:spPr>
      </p:pic>
      <p:grpSp>
        <p:nvGrpSpPr>
          <p:cNvPr id="41" name="Grupa 40">
            <a:extLst>
              <a:ext uri="{FF2B5EF4-FFF2-40B4-BE49-F238E27FC236}">
                <a16:creationId xmlns:a16="http://schemas.microsoft.com/office/drawing/2014/main" id="{352F8890-04AA-A153-5200-D95671D07746}"/>
              </a:ext>
            </a:extLst>
          </p:cNvPr>
          <p:cNvGrpSpPr/>
          <p:nvPr/>
        </p:nvGrpSpPr>
        <p:grpSpPr>
          <a:xfrm>
            <a:off x="6150140" y="929819"/>
            <a:ext cx="461985" cy="326320"/>
            <a:chOff x="2308864" y="795901"/>
            <a:chExt cx="665380" cy="469987"/>
          </a:xfrm>
        </p:grpSpPr>
        <p:pic>
          <p:nvPicPr>
            <p:cNvPr id="42" name="Obraz 41" descr="Obraz zawierający krąg&#10;&#10;Opis wygenerowany automatycznie">
              <a:extLst>
                <a:ext uri="{FF2B5EF4-FFF2-40B4-BE49-F238E27FC236}">
                  <a16:creationId xmlns:a16="http://schemas.microsoft.com/office/drawing/2014/main" id="{1D81F3B2-B6EA-70A8-9BE6-8C0852B495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3" name="pole tekstowe 42">
              <a:extLst>
                <a:ext uri="{FF2B5EF4-FFF2-40B4-BE49-F238E27FC236}">
                  <a16:creationId xmlns:a16="http://schemas.microsoft.com/office/drawing/2014/main" id="{9F2D2254-318B-29E7-84B3-595A6A68EA3D}"/>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44" name="Grupa 43">
            <a:extLst>
              <a:ext uri="{FF2B5EF4-FFF2-40B4-BE49-F238E27FC236}">
                <a16:creationId xmlns:a16="http://schemas.microsoft.com/office/drawing/2014/main" id="{1476C66F-4D96-1E80-CD52-41F6C5888D8C}"/>
              </a:ext>
            </a:extLst>
          </p:cNvPr>
          <p:cNvGrpSpPr/>
          <p:nvPr/>
        </p:nvGrpSpPr>
        <p:grpSpPr>
          <a:xfrm>
            <a:off x="6004829" y="1353878"/>
            <a:ext cx="461985" cy="326320"/>
            <a:chOff x="2308864" y="795901"/>
            <a:chExt cx="665380" cy="469987"/>
          </a:xfrm>
        </p:grpSpPr>
        <p:pic>
          <p:nvPicPr>
            <p:cNvPr id="45" name="Obraz 44" descr="Obraz zawierający krąg&#10;&#10;Opis wygenerowany automatycznie">
              <a:extLst>
                <a:ext uri="{FF2B5EF4-FFF2-40B4-BE49-F238E27FC236}">
                  <a16:creationId xmlns:a16="http://schemas.microsoft.com/office/drawing/2014/main" id="{B3F12BF3-079D-4C95-6BCD-271A94D52F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6" name="pole tekstowe 45">
              <a:extLst>
                <a:ext uri="{FF2B5EF4-FFF2-40B4-BE49-F238E27FC236}">
                  <a16:creationId xmlns:a16="http://schemas.microsoft.com/office/drawing/2014/main" id="{F5ABD260-DF12-7AC6-87D4-F6092C6B8561}"/>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47" name="Grupa 46">
            <a:extLst>
              <a:ext uri="{FF2B5EF4-FFF2-40B4-BE49-F238E27FC236}">
                <a16:creationId xmlns:a16="http://schemas.microsoft.com/office/drawing/2014/main" id="{71EDB2DD-E029-44BE-D53C-471005D8BF48}"/>
              </a:ext>
            </a:extLst>
          </p:cNvPr>
          <p:cNvGrpSpPr/>
          <p:nvPr/>
        </p:nvGrpSpPr>
        <p:grpSpPr>
          <a:xfrm>
            <a:off x="6150139" y="1781703"/>
            <a:ext cx="461985" cy="326320"/>
            <a:chOff x="2308864" y="795901"/>
            <a:chExt cx="665380" cy="469987"/>
          </a:xfrm>
        </p:grpSpPr>
        <p:pic>
          <p:nvPicPr>
            <p:cNvPr id="48" name="Obraz 47" descr="Obraz zawierający krąg&#10;&#10;Opis wygenerowany automatycznie">
              <a:extLst>
                <a:ext uri="{FF2B5EF4-FFF2-40B4-BE49-F238E27FC236}">
                  <a16:creationId xmlns:a16="http://schemas.microsoft.com/office/drawing/2014/main" id="{97935FB4-1A20-9914-D808-4C4E9A9E51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9" name="pole tekstowe 48">
              <a:extLst>
                <a:ext uri="{FF2B5EF4-FFF2-40B4-BE49-F238E27FC236}">
                  <a16:creationId xmlns:a16="http://schemas.microsoft.com/office/drawing/2014/main" id="{6BA1C4F9-43D7-41E8-ECA3-4E315AECC58A}"/>
                </a:ext>
              </a:extLst>
            </p:cNvPr>
            <p:cNvSpPr txBox="1"/>
            <p:nvPr/>
          </p:nvSpPr>
          <p:spPr>
            <a:xfrm>
              <a:off x="2308864" y="900621"/>
              <a:ext cx="665380" cy="265968"/>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50" name="Grupa 49">
            <a:extLst>
              <a:ext uri="{FF2B5EF4-FFF2-40B4-BE49-F238E27FC236}">
                <a16:creationId xmlns:a16="http://schemas.microsoft.com/office/drawing/2014/main" id="{FDCDE4F7-A454-1D82-033B-85FF7BCAE3A1}"/>
              </a:ext>
            </a:extLst>
          </p:cNvPr>
          <p:cNvGrpSpPr/>
          <p:nvPr/>
        </p:nvGrpSpPr>
        <p:grpSpPr>
          <a:xfrm>
            <a:off x="7959710" y="588207"/>
            <a:ext cx="461986" cy="281064"/>
            <a:chOff x="2251316" y="795901"/>
            <a:chExt cx="772519" cy="469987"/>
          </a:xfrm>
        </p:grpSpPr>
        <p:pic>
          <p:nvPicPr>
            <p:cNvPr id="51" name="Obraz 50" descr="Obraz zawierający krąg&#10;&#10;Opis wygenerowany automatycznie">
              <a:extLst>
                <a:ext uri="{FF2B5EF4-FFF2-40B4-BE49-F238E27FC236}">
                  <a16:creationId xmlns:a16="http://schemas.microsoft.com/office/drawing/2014/main" id="{5DD4F175-CE51-29A1-D988-DD8A4922C0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52" name="pole tekstowe 51">
              <a:extLst>
                <a:ext uri="{FF2B5EF4-FFF2-40B4-BE49-F238E27FC236}">
                  <a16:creationId xmlns:a16="http://schemas.microsoft.com/office/drawing/2014/main" id="{394DFB7B-97F3-EECA-7F8B-D9A2F8497DBC}"/>
                </a:ext>
              </a:extLst>
            </p:cNvPr>
            <p:cNvSpPr txBox="1"/>
            <p:nvPr/>
          </p:nvSpPr>
          <p:spPr>
            <a:xfrm>
              <a:off x="2251316" y="874644"/>
              <a:ext cx="772519" cy="308793"/>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53" name="Grupa 52">
            <a:extLst>
              <a:ext uri="{FF2B5EF4-FFF2-40B4-BE49-F238E27FC236}">
                <a16:creationId xmlns:a16="http://schemas.microsoft.com/office/drawing/2014/main" id="{BF319AE0-E717-4B7C-C801-7685C8D9F4A2}"/>
              </a:ext>
            </a:extLst>
          </p:cNvPr>
          <p:cNvGrpSpPr/>
          <p:nvPr/>
        </p:nvGrpSpPr>
        <p:grpSpPr>
          <a:xfrm>
            <a:off x="7581118" y="697412"/>
            <a:ext cx="457176" cy="401801"/>
            <a:chOff x="2534258" y="733123"/>
            <a:chExt cx="393393" cy="345744"/>
          </a:xfrm>
        </p:grpSpPr>
        <p:sp>
          <p:nvSpPr>
            <p:cNvPr id="54" name="Owal 53">
              <a:extLst>
                <a:ext uri="{FF2B5EF4-FFF2-40B4-BE49-F238E27FC236}">
                  <a16:creationId xmlns:a16="http://schemas.microsoft.com/office/drawing/2014/main" id="{CA969C1D-3E30-F406-82AC-8F26480B2E4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55" name="pole tekstowe 54">
              <a:extLst>
                <a:ext uri="{FF2B5EF4-FFF2-40B4-BE49-F238E27FC236}">
                  <a16:creationId xmlns:a16="http://schemas.microsoft.com/office/drawing/2014/main" id="{DE4C5F24-4622-85FC-4C03-5092E887644A}"/>
                </a:ext>
              </a:extLst>
            </p:cNvPr>
            <p:cNvSpPr txBox="1"/>
            <p:nvPr/>
          </p:nvSpPr>
          <p:spPr>
            <a:xfrm>
              <a:off x="2534258" y="783566"/>
              <a:ext cx="393393" cy="238354"/>
            </a:xfrm>
            <a:prstGeom prst="rect">
              <a:avLst/>
            </a:prstGeom>
            <a:noFill/>
          </p:spPr>
          <p:txBody>
            <a:bodyPr wrap="none" rtlCol="0" anchor="ctr">
              <a:spAutoFit/>
            </a:bodyPr>
            <a:lstStyle/>
            <a:p>
              <a:pPr algn="ctr"/>
              <a:r>
                <a:rPr lang="fi-FI" sz="1200">
                  <a:solidFill>
                    <a:schemeClr val="bg1"/>
                  </a:solidFill>
                  <a:latin typeface="GT Walsheim Pro" panose="00000500000000000000" pitchFamily="2" charset="-18"/>
                </a:rPr>
                <a:t>ALH</a:t>
              </a:r>
            </a:p>
          </p:txBody>
        </p:sp>
      </p:grpSp>
      <p:grpSp>
        <p:nvGrpSpPr>
          <p:cNvPr id="56" name="Grupa 55">
            <a:extLst>
              <a:ext uri="{FF2B5EF4-FFF2-40B4-BE49-F238E27FC236}">
                <a16:creationId xmlns:a16="http://schemas.microsoft.com/office/drawing/2014/main" id="{8AF17002-2FDD-B7FA-6ED3-A4509F5E93F0}"/>
              </a:ext>
            </a:extLst>
          </p:cNvPr>
          <p:cNvGrpSpPr/>
          <p:nvPr/>
        </p:nvGrpSpPr>
        <p:grpSpPr>
          <a:xfrm>
            <a:off x="7806019" y="1349666"/>
            <a:ext cx="457176" cy="401801"/>
            <a:chOff x="2534258" y="733123"/>
            <a:chExt cx="393393" cy="345744"/>
          </a:xfrm>
        </p:grpSpPr>
        <p:sp>
          <p:nvSpPr>
            <p:cNvPr id="57" name="Owal 56">
              <a:extLst>
                <a:ext uri="{FF2B5EF4-FFF2-40B4-BE49-F238E27FC236}">
                  <a16:creationId xmlns:a16="http://schemas.microsoft.com/office/drawing/2014/main" id="{C5751010-A515-8A83-50CF-97EC083FCDB2}"/>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58" name="pole tekstowe 57">
              <a:extLst>
                <a:ext uri="{FF2B5EF4-FFF2-40B4-BE49-F238E27FC236}">
                  <a16:creationId xmlns:a16="http://schemas.microsoft.com/office/drawing/2014/main" id="{BD439FB3-733B-872E-558C-963183DE62B1}"/>
                </a:ext>
              </a:extLst>
            </p:cNvPr>
            <p:cNvSpPr txBox="1"/>
            <p:nvPr/>
          </p:nvSpPr>
          <p:spPr>
            <a:xfrm>
              <a:off x="2534258" y="783566"/>
              <a:ext cx="393393" cy="238354"/>
            </a:xfrm>
            <a:prstGeom prst="rect">
              <a:avLst/>
            </a:prstGeom>
            <a:noFill/>
          </p:spPr>
          <p:txBody>
            <a:bodyPr wrap="none" rtlCol="0" anchor="ctr">
              <a:spAutoFit/>
            </a:bodyPr>
            <a:lstStyle/>
            <a:p>
              <a:pPr algn="ctr"/>
              <a:r>
                <a:rPr lang="fi-FI" sz="1200">
                  <a:solidFill>
                    <a:schemeClr val="bg1"/>
                  </a:solidFill>
                  <a:latin typeface="GT Walsheim Pro" panose="00000500000000000000" pitchFamily="2" charset="-18"/>
                </a:rPr>
                <a:t>ALH</a:t>
              </a:r>
            </a:p>
          </p:txBody>
        </p:sp>
      </p:grpSp>
      <p:grpSp>
        <p:nvGrpSpPr>
          <p:cNvPr id="59" name="Grupa 58">
            <a:extLst>
              <a:ext uri="{FF2B5EF4-FFF2-40B4-BE49-F238E27FC236}">
                <a16:creationId xmlns:a16="http://schemas.microsoft.com/office/drawing/2014/main" id="{07D25C0A-5CD3-4D39-C4F3-CD8541A6BCB0}"/>
              </a:ext>
            </a:extLst>
          </p:cNvPr>
          <p:cNvGrpSpPr/>
          <p:nvPr/>
        </p:nvGrpSpPr>
        <p:grpSpPr>
          <a:xfrm>
            <a:off x="8071814" y="1939644"/>
            <a:ext cx="461986" cy="281064"/>
            <a:chOff x="2251316" y="795901"/>
            <a:chExt cx="772519" cy="469987"/>
          </a:xfrm>
        </p:grpSpPr>
        <p:pic>
          <p:nvPicPr>
            <p:cNvPr id="60" name="Obraz 59" descr="Obraz zawierający krąg&#10;&#10;Opis wygenerowany automatycznie">
              <a:extLst>
                <a:ext uri="{FF2B5EF4-FFF2-40B4-BE49-F238E27FC236}">
                  <a16:creationId xmlns:a16="http://schemas.microsoft.com/office/drawing/2014/main" id="{94B02374-9A9E-7927-CAFD-CE863A8CC7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61" name="pole tekstowe 60">
              <a:extLst>
                <a:ext uri="{FF2B5EF4-FFF2-40B4-BE49-F238E27FC236}">
                  <a16:creationId xmlns:a16="http://schemas.microsoft.com/office/drawing/2014/main" id="{4CB371B4-7303-60EF-7F4A-37D7709D87AD}"/>
                </a:ext>
              </a:extLst>
            </p:cNvPr>
            <p:cNvSpPr txBox="1"/>
            <p:nvPr/>
          </p:nvSpPr>
          <p:spPr>
            <a:xfrm>
              <a:off x="2251316" y="874644"/>
              <a:ext cx="772519" cy="308793"/>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grpSp>
        <p:nvGrpSpPr>
          <p:cNvPr id="62" name="Grupa 61">
            <a:extLst>
              <a:ext uri="{FF2B5EF4-FFF2-40B4-BE49-F238E27FC236}">
                <a16:creationId xmlns:a16="http://schemas.microsoft.com/office/drawing/2014/main" id="{4617AA10-B864-593C-2856-2AB9E6F7E523}"/>
              </a:ext>
            </a:extLst>
          </p:cNvPr>
          <p:cNvGrpSpPr/>
          <p:nvPr/>
        </p:nvGrpSpPr>
        <p:grpSpPr>
          <a:xfrm>
            <a:off x="7692402" y="1883297"/>
            <a:ext cx="457176" cy="401801"/>
            <a:chOff x="2534258" y="733123"/>
            <a:chExt cx="393393" cy="345744"/>
          </a:xfrm>
        </p:grpSpPr>
        <p:sp>
          <p:nvSpPr>
            <p:cNvPr id="63" name="Owal 62">
              <a:extLst>
                <a:ext uri="{FF2B5EF4-FFF2-40B4-BE49-F238E27FC236}">
                  <a16:creationId xmlns:a16="http://schemas.microsoft.com/office/drawing/2014/main" id="{E2F1F800-27AE-7698-5AA4-E94CC2077AA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64" name="pole tekstowe 63">
              <a:extLst>
                <a:ext uri="{FF2B5EF4-FFF2-40B4-BE49-F238E27FC236}">
                  <a16:creationId xmlns:a16="http://schemas.microsoft.com/office/drawing/2014/main" id="{48B85771-FE8F-B263-8E07-9665740ACEB4}"/>
                </a:ext>
              </a:extLst>
            </p:cNvPr>
            <p:cNvSpPr txBox="1"/>
            <p:nvPr/>
          </p:nvSpPr>
          <p:spPr>
            <a:xfrm>
              <a:off x="2534258" y="783566"/>
              <a:ext cx="393393" cy="238354"/>
            </a:xfrm>
            <a:prstGeom prst="rect">
              <a:avLst/>
            </a:prstGeom>
            <a:noFill/>
          </p:spPr>
          <p:txBody>
            <a:bodyPr wrap="none" rtlCol="0" anchor="ctr">
              <a:spAutoFit/>
            </a:bodyPr>
            <a:lstStyle/>
            <a:p>
              <a:pPr algn="ctr"/>
              <a:r>
                <a:rPr lang="fi-FI" sz="1200">
                  <a:solidFill>
                    <a:schemeClr val="bg1"/>
                  </a:solidFill>
                  <a:latin typeface="GT Walsheim Pro" panose="00000500000000000000" pitchFamily="2" charset="-18"/>
                </a:rPr>
                <a:t>ALH</a:t>
              </a:r>
            </a:p>
          </p:txBody>
        </p:sp>
      </p:grpSp>
      <p:grpSp>
        <p:nvGrpSpPr>
          <p:cNvPr id="65" name="Grupa 64">
            <a:extLst>
              <a:ext uri="{FF2B5EF4-FFF2-40B4-BE49-F238E27FC236}">
                <a16:creationId xmlns:a16="http://schemas.microsoft.com/office/drawing/2014/main" id="{57A10C8A-8DF5-6F8B-17C3-5749150DDB44}"/>
              </a:ext>
            </a:extLst>
          </p:cNvPr>
          <p:cNvGrpSpPr/>
          <p:nvPr/>
        </p:nvGrpSpPr>
        <p:grpSpPr>
          <a:xfrm>
            <a:off x="7990061" y="927079"/>
            <a:ext cx="367408" cy="294949"/>
            <a:chOff x="2510222" y="733123"/>
            <a:chExt cx="430682" cy="345744"/>
          </a:xfrm>
        </p:grpSpPr>
        <p:sp>
          <p:nvSpPr>
            <p:cNvPr id="66" name="Owal 65">
              <a:extLst>
                <a:ext uri="{FF2B5EF4-FFF2-40B4-BE49-F238E27FC236}">
                  <a16:creationId xmlns:a16="http://schemas.microsoft.com/office/drawing/2014/main" id="{6F590BCF-0D73-C16F-D52F-C51CC9EBA31F}"/>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en-US" sz="100" dirty="0">
                <a:latin typeface="GT Walsheim Pro" panose="00000500000000000000" pitchFamily="2" charset="-18"/>
              </a:endParaRPr>
            </a:p>
          </p:txBody>
        </p:sp>
        <p:sp>
          <p:nvSpPr>
            <p:cNvPr id="67" name="pole tekstowe 66">
              <a:extLst>
                <a:ext uri="{FF2B5EF4-FFF2-40B4-BE49-F238E27FC236}">
                  <a16:creationId xmlns:a16="http://schemas.microsoft.com/office/drawing/2014/main" id="{40023C0C-9B1F-921B-1E7B-C1791904F8DA}"/>
                </a:ext>
              </a:extLst>
            </p:cNvPr>
            <p:cNvSpPr txBox="1"/>
            <p:nvPr/>
          </p:nvSpPr>
          <p:spPr>
            <a:xfrm>
              <a:off x="2510222" y="783566"/>
              <a:ext cx="430682" cy="252547"/>
            </a:xfrm>
            <a:prstGeom prst="rect">
              <a:avLst/>
            </a:prstGeom>
            <a:noFill/>
          </p:spPr>
          <p:txBody>
            <a:bodyPr wrap="none" rtlCol="0" anchor="ctr">
              <a:spAutoFit/>
            </a:bodyPr>
            <a:lstStyle/>
            <a:p>
              <a:pPr algn="ctr"/>
              <a:r>
                <a:rPr lang="fi-FI" sz="800">
                  <a:solidFill>
                    <a:schemeClr val="bg1"/>
                  </a:solidFill>
                  <a:latin typeface="GT Walsheim Pro" panose="00000500000000000000" pitchFamily="2" charset="-18"/>
                </a:rPr>
                <a:t>ALH</a:t>
              </a:r>
            </a:p>
          </p:txBody>
        </p:sp>
      </p:grpSp>
      <p:pic>
        <p:nvPicPr>
          <p:cNvPr id="70" name="Obraz 69" descr="Obraz zawierający tekst, Czcionka, Grafika, projekt graficzny&#10;&#10;Opis wygenerowany automatycznie">
            <a:extLst>
              <a:ext uri="{FF2B5EF4-FFF2-40B4-BE49-F238E27FC236}">
                <a16:creationId xmlns:a16="http://schemas.microsoft.com/office/drawing/2014/main" id="{E9D7C570-01CF-C5C8-A540-D0483B75CF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ECA3B34E-959A-B9ED-662A-70B42642454E}"/>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4" name="Grupa 49">
            <a:extLst>
              <a:ext uri="{FF2B5EF4-FFF2-40B4-BE49-F238E27FC236}">
                <a16:creationId xmlns:a16="http://schemas.microsoft.com/office/drawing/2014/main" id="{8EEE58B5-A9A0-0ADE-E53A-D3AA1FB886C6}"/>
              </a:ext>
            </a:extLst>
          </p:cNvPr>
          <p:cNvGrpSpPr/>
          <p:nvPr/>
        </p:nvGrpSpPr>
        <p:grpSpPr>
          <a:xfrm>
            <a:off x="7601267" y="329311"/>
            <a:ext cx="461986" cy="281064"/>
            <a:chOff x="2251316" y="795901"/>
            <a:chExt cx="772519" cy="469987"/>
          </a:xfrm>
        </p:grpSpPr>
        <p:pic>
          <p:nvPicPr>
            <p:cNvPr id="5" name="Obraz 50" descr="Obraz zawierający krąg&#10;&#10;Opis wygenerowany automatycznie">
              <a:extLst>
                <a:ext uri="{FF2B5EF4-FFF2-40B4-BE49-F238E27FC236}">
                  <a16:creationId xmlns:a16="http://schemas.microsoft.com/office/drawing/2014/main" id="{849B1297-0F1D-B7FD-8E5C-79717E683A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9" name="pole tekstowe 51">
              <a:extLst>
                <a:ext uri="{FF2B5EF4-FFF2-40B4-BE49-F238E27FC236}">
                  <a16:creationId xmlns:a16="http://schemas.microsoft.com/office/drawing/2014/main" id="{3F7B8E9C-DDDA-B7EB-38EE-908AD0601E45}"/>
                </a:ext>
              </a:extLst>
            </p:cNvPr>
            <p:cNvSpPr txBox="1"/>
            <p:nvPr/>
          </p:nvSpPr>
          <p:spPr>
            <a:xfrm>
              <a:off x="2251316" y="874644"/>
              <a:ext cx="772519" cy="308793"/>
            </a:xfrm>
            <a:prstGeom prst="rect">
              <a:avLst/>
            </a:prstGeom>
            <a:noFill/>
          </p:spPr>
          <p:txBody>
            <a:bodyPr wrap="none" rtlCol="0" anchor="ctr">
              <a:spAutoFit/>
            </a:bodyPr>
            <a:lstStyle/>
            <a:p>
              <a:pPr algn="ctr"/>
              <a:r>
                <a:rPr lang="fi-FI" sz="300" dirty="0">
                  <a:solidFill>
                    <a:schemeClr val="bg1"/>
                  </a:solidFill>
                  <a:latin typeface="GT Walsheim Pro" panose="00000500000000000000" pitchFamily="2" charset="-18"/>
                </a:rPr>
                <a:t>Rekisteröitynyt </a:t>
              </a:r>
              <a:br>
                <a:rPr lang="fi-FI" sz="300" dirty="0">
                  <a:solidFill>
                    <a:schemeClr val="bg1"/>
                  </a:solidFill>
                  <a:latin typeface="GT Walsheim Pro" panose="00000500000000000000" pitchFamily="2" charset="-18"/>
                </a:rPr>
              </a:br>
              <a:r>
                <a:rPr lang="fi-FI" sz="300" dirty="0">
                  <a:solidFill>
                    <a:schemeClr val="bg1"/>
                  </a:solidFill>
                  <a:latin typeface="GT Walsheim Pro" panose="00000500000000000000" pitchFamily="2" charset="-18"/>
                </a:rPr>
                <a:t>asiakas</a:t>
              </a:r>
            </a:p>
          </p:txBody>
        </p:sp>
      </p:grpSp>
      <p:pic>
        <p:nvPicPr>
          <p:cNvPr id="13" name="Obraz 17" descr="Obraz zawierający krąg, Grafika, zrzut ekranu, Czcionka&#10;&#10;Opis wygenerowany automatycznie">
            <a:extLst>
              <a:ext uri="{FF2B5EF4-FFF2-40B4-BE49-F238E27FC236}">
                <a16:creationId xmlns:a16="http://schemas.microsoft.com/office/drawing/2014/main" id="{222561F8-C740-2F5A-E99D-CFFE89D00E8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00549" y="5611061"/>
            <a:ext cx="541322" cy="373249"/>
          </a:xfrm>
          <a:prstGeom prst="rect">
            <a:avLst/>
          </a:prstGeom>
        </p:spPr>
      </p:pic>
      <p:pic>
        <p:nvPicPr>
          <p:cNvPr id="15" name="Obraz 19" descr="Obraz zawierający Grafika, krąg, zrzut ekranu, Czcionka&#10;&#10;Opis wygenerowany automatycznie">
            <a:extLst>
              <a:ext uri="{FF2B5EF4-FFF2-40B4-BE49-F238E27FC236}">
                <a16:creationId xmlns:a16="http://schemas.microsoft.com/office/drawing/2014/main" id="{885B9578-8276-C91C-411F-40F42A39E44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616065" y="5630854"/>
            <a:ext cx="432464" cy="330986"/>
          </a:xfrm>
          <a:prstGeom prst="rect">
            <a:avLst/>
          </a:prstGeom>
        </p:spPr>
      </p:pic>
    </p:spTree>
    <p:extLst>
      <p:ext uri="{BB962C8B-B14F-4D97-AF65-F5344CB8AC3E}">
        <p14:creationId xmlns:p14="http://schemas.microsoft.com/office/powerpoint/2010/main" val="891647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600" b="1" i="0" u="none" strike="noStrike" cap="none" normalizeH="0" baseline="0">
                <a:ln>
                  <a:noFill/>
                </a:ln>
                <a:solidFill>
                  <a:srgbClr val="0D7D86"/>
                </a:solidFill>
                <a:effectLst/>
                <a:uLnTx/>
                <a:uFillTx/>
                <a:latin typeface="GT Walsheim Pro Bold" panose="00000800000000000000" pitchFamily="50" charset="0"/>
                <a:ea typeface="+mn-ea"/>
                <a:cs typeface="+mn-cs"/>
              </a:rPr>
              <a:t>Tee Pronssista seuraava tavoitteesi</a:t>
            </a:r>
          </a:p>
        </p:txBody>
      </p:sp>
      <p:pic>
        <p:nvPicPr>
          <p:cNvPr id="2" name="Obraz 1" descr="Obraz zawierający tekst, Czcionka, Grafika, projekt graficzny&#10;&#10;Opis wygenerowany automatycznie">
            <a:extLst>
              <a:ext uri="{FF2B5EF4-FFF2-40B4-BE49-F238E27FC236}">
                <a16:creationId xmlns:a16="http://schemas.microsoft.com/office/drawing/2014/main" id="{E44C0852-C2D1-769E-9E88-759787DABB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4125382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6047006-5276-D8DB-FB70-83B0CFD77190}"/>
              </a:ext>
            </a:extLst>
          </p:cNvPr>
          <p:cNvSpPr/>
          <p:nvPr/>
        </p:nvSpPr>
        <p:spPr>
          <a:xfrm>
            <a:off x="0" y="4715798"/>
            <a:ext cx="12192000" cy="12516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lang="en-US" sz="1000" dirty="0">
              <a:solidFill>
                <a:prstClr val="white"/>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A65D685B-4858-00ED-A02B-FECBE9E2C120}"/>
              </a:ext>
            </a:extLst>
          </p:cNvPr>
          <p:cNvSpPr txBox="1"/>
          <p:nvPr/>
        </p:nvSpPr>
        <p:spPr>
          <a:xfrm>
            <a:off x="570146" y="576630"/>
            <a:ext cx="9626477"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cap="none" normalizeH="0" baseline="0" dirty="0">
                <a:ln>
                  <a:noFill/>
                </a:ln>
                <a:solidFill>
                  <a:srgbClr val="4A8FB2"/>
                </a:solidFill>
                <a:effectLst/>
                <a:uLnTx/>
                <a:uFillTx/>
                <a:latin typeface="GT Walsheim Pro Bold" panose="00000800000000000000" pitchFamily="50" charset="0"/>
                <a:ea typeface="+mn-ea"/>
                <a:cs typeface="+mn-cs"/>
              </a:rPr>
              <a:t>KASVATA </a:t>
            </a:r>
            <a:r>
              <a:rPr kumimoji="0" lang="fi-FI" sz="2400" i="0" u="none" strike="noStrike" cap="none" normalizeH="0" baseline="0" dirty="0">
                <a:ln>
                  <a:noFill/>
                </a:ln>
                <a:solidFill>
                  <a:srgbClr val="4A8FB2"/>
                </a:solidFill>
                <a:effectLst/>
                <a:uLnTx/>
                <a:uFillTx/>
                <a:latin typeface="GT Walsheim Pro" panose="00000500000000000000" pitchFamily="2" charset="-18"/>
                <a:ea typeface="+mn-ea"/>
                <a:cs typeface="+mn-cs"/>
              </a:rPr>
              <a:t>suoritusbonusta </a:t>
            </a:r>
            <a:r>
              <a:rPr kumimoji="0" lang="fi-FI" sz="2400" b="1" i="0" u="none" strike="noStrike" cap="none" normalizeH="0" baseline="0" dirty="0">
                <a:ln>
                  <a:noFill/>
                </a:ln>
                <a:solidFill>
                  <a:srgbClr val="4A8FB2"/>
                </a:solidFill>
                <a:effectLst/>
                <a:uLnTx/>
                <a:uFillTx/>
                <a:latin typeface="GT Walsheim Pro Bold" panose="00000800000000000000" pitchFamily="50" charset="0"/>
                <a:ea typeface="+mn-ea"/>
                <a:cs typeface="+mn-cs"/>
              </a:rPr>
              <a:t>30 ja 40 %:lla</a:t>
            </a:r>
            <a:r>
              <a:rPr kumimoji="0" lang="fi-FI" sz="2400" i="0" u="none" strike="noStrike" cap="none" normalizeH="0" baseline="0" dirty="0">
                <a:ln>
                  <a:noFill/>
                </a:ln>
                <a:solidFill>
                  <a:srgbClr val="4A8FB2"/>
                </a:solidFill>
                <a:effectLst/>
                <a:uLnTx/>
                <a:uFillTx/>
                <a:latin typeface="GT Walsheim Pro" panose="00000500000000000000" pitchFamily="2" charset="-18"/>
                <a:ea typeface="+mn-ea"/>
                <a:cs typeface="+mn-cs"/>
              </a:rPr>
              <a:t> </a:t>
            </a:r>
            <a:r>
              <a:rPr kumimoji="0" lang="fi-FI" sz="2400" b="1" i="0" u="none" strike="noStrike" cap="none" normalizeH="0" baseline="0" dirty="0">
                <a:ln>
                  <a:noFill/>
                </a:ln>
                <a:solidFill>
                  <a:srgbClr val="4A8FB2"/>
                </a:solidFill>
                <a:effectLst/>
                <a:uLnTx/>
                <a:uFillTx/>
                <a:latin typeface="GT Walsheim Pro Bold" panose="00000800000000000000" pitchFamily="50" charset="0"/>
                <a:ea typeface="+mn-ea"/>
                <a:cs typeface="+mn-cs"/>
              </a:rPr>
              <a:t>Pronssikannustimien</a:t>
            </a:r>
            <a:r>
              <a:rPr kumimoji="0" lang="fi-FI" sz="2400" b="1" i="0" u="none" strike="noStrike" cap="none" normalizeH="0" baseline="30000" dirty="0">
                <a:ln>
                  <a:noFill/>
                </a:ln>
                <a:solidFill>
                  <a:srgbClr val="4A8FB2"/>
                </a:solidFill>
                <a:effectLst/>
                <a:uLnTx/>
                <a:uFillTx/>
                <a:latin typeface="GT Walsheim Pro Bold" panose="00000800000000000000" pitchFamily="50" charset="0"/>
                <a:ea typeface="+mn-ea"/>
                <a:cs typeface="+mn-cs"/>
              </a:rPr>
              <a:t>+</a:t>
            </a:r>
            <a:r>
              <a:rPr kumimoji="0" lang="fi-FI" sz="2400" b="1" i="0" u="none" strike="noStrike" cap="none" normalizeH="0" baseline="0" dirty="0">
                <a:ln>
                  <a:noFill/>
                </a:ln>
                <a:solidFill>
                  <a:srgbClr val="4A8FB2"/>
                </a:solidFill>
                <a:effectLst/>
                <a:uLnTx/>
                <a:uFillTx/>
                <a:latin typeface="GT Walsheim Pro Bold" panose="00000800000000000000" pitchFamily="50" charset="0"/>
                <a:ea typeface="+mn-ea"/>
                <a:cs typeface="+mn-cs"/>
              </a:rPr>
              <a:t> avulla</a:t>
            </a:r>
            <a:r>
              <a:rPr kumimoji="0" lang="fi-FI" sz="2400" i="0" u="none" strike="noStrike" cap="none" normalizeH="0" baseline="0" dirty="0">
                <a:ln>
                  <a:noFill/>
                </a:ln>
                <a:solidFill>
                  <a:srgbClr val="4A8FB2"/>
                </a:solidFill>
                <a:effectLst/>
                <a:uLnTx/>
                <a:uFillTx/>
                <a:latin typeface="GT Walsheim Pro" panose="00000500000000000000" pitchFamily="2" charset="-18"/>
                <a:ea typeface="+mn-ea"/>
                <a:cs typeface="+mn-cs"/>
              </a:rPr>
              <a:t>! Täytä vain alla olevat vaatimukset:</a:t>
            </a:r>
          </a:p>
        </p:txBody>
      </p:sp>
      <p:sp>
        <p:nvSpPr>
          <p:cNvPr id="5" name="pole tekstowe 4">
            <a:extLst>
              <a:ext uri="{FF2B5EF4-FFF2-40B4-BE49-F238E27FC236}">
                <a16:creationId xmlns:a16="http://schemas.microsoft.com/office/drawing/2014/main" id="{B361A5F7-8D1E-2F8F-598F-27363B8A5235}"/>
              </a:ext>
            </a:extLst>
          </p:cNvPr>
          <p:cNvSpPr txBox="1"/>
          <p:nvPr/>
        </p:nvSpPr>
        <p:spPr>
          <a:xfrm>
            <a:off x="570146" y="3944085"/>
            <a:ext cx="848879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6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Keskittymällä kolmen vahvan jalan kehittämiseen Pronssikannustimet</a:t>
            </a:r>
            <a:r>
              <a:rPr kumimoji="0" lang="fi-FI" sz="1600" b="0" i="0" u="none" strike="noStrike" cap="none" normalizeH="0" baseline="30000" noProof="0" dirty="0">
                <a:ln>
                  <a:noFill/>
                </a:ln>
                <a:solidFill>
                  <a:srgbClr val="6B737B"/>
                </a:solidFill>
                <a:effectLst/>
                <a:uLnTx/>
                <a:uFillTx/>
                <a:latin typeface="GT Walsheim Pro" panose="00000500000000000000" pitchFamily="2" charset="-18"/>
                <a:ea typeface="+mn-ea"/>
                <a:cs typeface="+mn-cs"/>
              </a:rPr>
              <a:t>+</a:t>
            </a:r>
            <a:r>
              <a:rPr kumimoji="0" lang="fi-FI" sz="16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 tarjoavat välittömiä palkkioita samalla, kun ne tasoittavat tietä kohti pitkän aikavälin menestystä. </a:t>
            </a:r>
          </a:p>
        </p:txBody>
      </p:sp>
      <p:sp>
        <p:nvSpPr>
          <p:cNvPr id="6" name="pole tekstowe 5">
            <a:extLst>
              <a:ext uri="{FF2B5EF4-FFF2-40B4-BE49-F238E27FC236}">
                <a16:creationId xmlns:a16="http://schemas.microsoft.com/office/drawing/2014/main" id="{ED024410-DB74-3397-6FCB-5F5D7A444BF1}"/>
              </a:ext>
            </a:extLst>
          </p:cNvPr>
          <p:cNvSpPr txBox="1"/>
          <p:nvPr/>
        </p:nvSpPr>
        <p:spPr>
          <a:xfrm>
            <a:off x="2409105" y="4966562"/>
            <a:ext cx="885833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2200" i="0" u="none" strike="noStrike" cap="none" normalizeH="0" baseline="0" dirty="0">
                <a:ln>
                  <a:noFill/>
                </a:ln>
                <a:solidFill>
                  <a:schemeClr val="bg1"/>
                </a:solidFill>
                <a:effectLst/>
                <a:uLnTx/>
                <a:uFillTx/>
                <a:latin typeface="GT Walsheim Pro" panose="00000500000000000000" pitchFamily="2" charset="-18"/>
                <a:ea typeface="+mn-ea"/>
                <a:cs typeface="+mn-cs"/>
              </a:rPr>
              <a:t>Saat Pronssirakentajakannustimen</a:t>
            </a:r>
            <a:r>
              <a:rPr kumimoji="0" lang="fi-FI" sz="2200" i="0" u="none" strike="noStrike" cap="none" normalizeH="0" baseline="30000" dirty="0">
                <a:ln>
                  <a:noFill/>
                </a:ln>
                <a:solidFill>
                  <a:schemeClr val="bg1"/>
                </a:solidFill>
                <a:effectLst/>
                <a:uLnTx/>
                <a:uFillTx/>
                <a:latin typeface="GT Walsheim Pro" panose="00000500000000000000" pitchFamily="2" charset="-18"/>
                <a:ea typeface="+mn-ea"/>
                <a:cs typeface="+mn-cs"/>
              </a:rPr>
              <a:t>+</a:t>
            </a:r>
            <a:r>
              <a:rPr kumimoji="0" lang="fi-FI" sz="2200" i="0" u="none" strike="noStrike" cap="none" normalizeH="0" baseline="0" dirty="0">
                <a:ln>
                  <a:noFill/>
                </a:ln>
                <a:solidFill>
                  <a:schemeClr val="bg1"/>
                </a:solidFill>
                <a:effectLst/>
                <a:uLnTx/>
                <a:uFillTx/>
                <a:latin typeface="GT Walsheim Pro" panose="00000500000000000000" pitchFamily="2" charset="-18"/>
                <a:ea typeface="+mn-ea"/>
                <a:cs typeface="+mn-cs"/>
              </a:rPr>
              <a:t> mukana ensimmäisen palkintosi: Pronssipinssin!</a:t>
            </a:r>
          </a:p>
        </p:txBody>
      </p:sp>
      <p:pic>
        <p:nvPicPr>
          <p:cNvPr id="10" name="Obraz 9" descr="Obraz zawierający tekst, opalenizna, pismo odręczne, Czcionka&#10;&#10;Opis wygenerowany automatycznie">
            <a:extLst>
              <a:ext uri="{FF2B5EF4-FFF2-40B4-BE49-F238E27FC236}">
                <a16:creationId xmlns:a16="http://schemas.microsoft.com/office/drawing/2014/main" id="{D97BB786-E75E-3EA7-42C6-8E297B867F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58" y="4333909"/>
            <a:ext cx="2330047" cy="1589826"/>
          </a:xfrm>
          <a:prstGeom prst="rect">
            <a:avLst/>
          </a:prstGeom>
        </p:spPr>
      </p:pic>
      <p:pic>
        <p:nvPicPr>
          <p:cNvPr id="13" name="Obraz 12" descr="Obraz zawierający tekst, Czcionka, Grafika, projekt graficzny&#10;&#10;Opis wygenerowany automatycznie">
            <a:extLst>
              <a:ext uri="{FF2B5EF4-FFF2-40B4-BE49-F238E27FC236}">
                <a16:creationId xmlns:a16="http://schemas.microsoft.com/office/drawing/2014/main" id="{C4D9E0B4-10F1-5602-A116-D4FAD6507F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61F9FEB2-486A-FA88-4934-D0A460DBE096}"/>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7" name="Grupa 6">
            <a:extLst>
              <a:ext uri="{FF2B5EF4-FFF2-40B4-BE49-F238E27FC236}">
                <a16:creationId xmlns:a16="http://schemas.microsoft.com/office/drawing/2014/main" id="{8DC20515-AFEE-2FC9-4A6F-1D85A3E50E43}"/>
              </a:ext>
            </a:extLst>
          </p:cNvPr>
          <p:cNvGrpSpPr/>
          <p:nvPr/>
        </p:nvGrpSpPr>
        <p:grpSpPr>
          <a:xfrm>
            <a:off x="445736" y="1932759"/>
            <a:ext cx="2191530" cy="1708339"/>
            <a:chOff x="2507940" y="733123"/>
            <a:chExt cx="443534" cy="345744"/>
          </a:xfrm>
        </p:grpSpPr>
        <p:sp>
          <p:nvSpPr>
            <p:cNvPr id="8" name="Owal 7">
              <a:extLst>
                <a:ext uri="{FF2B5EF4-FFF2-40B4-BE49-F238E27FC236}">
                  <a16:creationId xmlns:a16="http://schemas.microsoft.com/office/drawing/2014/main" id="{67260C8A-7D29-D2D2-10DE-21905838947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9" name="pole tekstowe 8">
              <a:extLst>
                <a:ext uri="{FF2B5EF4-FFF2-40B4-BE49-F238E27FC236}">
                  <a16:creationId xmlns:a16="http://schemas.microsoft.com/office/drawing/2014/main" id="{B58042B5-076C-81BC-9D6C-990628AF59C5}"/>
                </a:ext>
              </a:extLst>
            </p:cNvPr>
            <p:cNvSpPr txBox="1"/>
            <p:nvPr/>
          </p:nvSpPr>
          <p:spPr>
            <a:xfrm>
              <a:off x="2507940" y="820764"/>
              <a:ext cx="443534" cy="170462"/>
            </a:xfrm>
            <a:prstGeom prst="rect">
              <a:avLst/>
            </a:prstGeom>
            <a:noFill/>
          </p:spPr>
          <p:txBody>
            <a:bodyPr wrap="square" rtlCol="0">
              <a:spAutoFit/>
            </a:bodyPr>
            <a:lstStyle/>
            <a:p>
              <a:pPr algn="ctr"/>
              <a:r>
                <a:rPr lang="fi-FI" sz="4800">
                  <a:solidFill>
                    <a:schemeClr val="bg1"/>
                  </a:solidFill>
                  <a:latin typeface="GT Walsheim Pro" panose="00000500000000000000" pitchFamily="2" charset="-18"/>
                </a:rPr>
                <a:t>+30 %</a:t>
              </a:r>
            </a:p>
          </p:txBody>
        </p:sp>
      </p:grpSp>
      <p:grpSp>
        <p:nvGrpSpPr>
          <p:cNvPr id="15" name="Grupa 14">
            <a:extLst>
              <a:ext uri="{FF2B5EF4-FFF2-40B4-BE49-F238E27FC236}">
                <a16:creationId xmlns:a16="http://schemas.microsoft.com/office/drawing/2014/main" id="{67CBFBE2-6C22-2CBC-C437-1DD6F174F8E8}"/>
              </a:ext>
            </a:extLst>
          </p:cNvPr>
          <p:cNvGrpSpPr/>
          <p:nvPr/>
        </p:nvGrpSpPr>
        <p:grpSpPr>
          <a:xfrm>
            <a:off x="4646742" y="2027908"/>
            <a:ext cx="2191530" cy="1708339"/>
            <a:chOff x="2507940" y="733123"/>
            <a:chExt cx="443534" cy="345744"/>
          </a:xfrm>
        </p:grpSpPr>
        <p:sp>
          <p:nvSpPr>
            <p:cNvPr id="16" name="Owal 15">
              <a:extLst>
                <a:ext uri="{FF2B5EF4-FFF2-40B4-BE49-F238E27FC236}">
                  <a16:creationId xmlns:a16="http://schemas.microsoft.com/office/drawing/2014/main" id="{66BD1ACB-A145-0BEF-1745-F53A474AE074}"/>
                </a:ext>
              </a:extLst>
            </p:cNvPr>
            <p:cNvSpPr/>
            <p:nvPr/>
          </p:nvSpPr>
          <p:spPr>
            <a:xfrm>
              <a:off x="2556836" y="733123"/>
              <a:ext cx="345743" cy="345744"/>
            </a:xfrm>
            <a:prstGeom prst="ellipse">
              <a:avLst/>
            </a:prstGeom>
            <a:gradFill flip="none" rotWithShape="1">
              <a:gsLst>
                <a:gs pos="0">
                  <a:srgbClr val="244556"/>
                </a:gs>
                <a:gs pos="50000">
                  <a:srgbClr val="376B85"/>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17" name="pole tekstowe 16">
              <a:extLst>
                <a:ext uri="{FF2B5EF4-FFF2-40B4-BE49-F238E27FC236}">
                  <a16:creationId xmlns:a16="http://schemas.microsoft.com/office/drawing/2014/main" id="{43512214-898E-D1A9-6BCD-F840513BE2BB}"/>
                </a:ext>
              </a:extLst>
            </p:cNvPr>
            <p:cNvSpPr txBox="1"/>
            <p:nvPr/>
          </p:nvSpPr>
          <p:spPr>
            <a:xfrm>
              <a:off x="2507940" y="820764"/>
              <a:ext cx="443534" cy="170462"/>
            </a:xfrm>
            <a:prstGeom prst="rect">
              <a:avLst/>
            </a:prstGeom>
            <a:noFill/>
          </p:spPr>
          <p:txBody>
            <a:bodyPr wrap="square" rtlCol="0">
              <a:spAutoFit/>
            </a:bodyPr>
            <a:lstStyle/>
            <a:p>
              <a:pPr algn="ctr"/>
              <a:r>
                <a:rPr lang="fi-FI" sz="4800">
                  <a:solidFill>
                    <a:schemeClr val="bg1"/>
                  </a:solidFill>
                  <a:latin typeface="GT Walsheim Pro" panose="00000500000000000000" pitchFamily="2" charset="-18"/>
                </a:rPr>
                <a:t>+40 %</a:t>
              </a:r>
            </a:p>
          </p:txBody>
        </p:sp>
      </p:grpSp>
      <p:sp>
        <p:nvSpPr>
          <p:cNvPr id="18" name="pole tekstowe 17">
            <a:extLst>
              <a:ext uri="{FF2B5EF4-FFF2-40B4-BE49-F238E27FC236}">
                <a16:creationId xmlns:a16="http://schemas.microsoft.com/office/drawing/2014/main" id="{296333A1-F12C-52B5-E352-1F441806051F}"/>
              </a:ext>
            </a:extLst>
          </p:cNvPr>
          <p:cNvSpPr txBox="1"/>
          <p:nvPr/>
        </p:nvSpPr>
        <p:spPr>
          <a:xfrm>
            <a:off x="2455212" y="1932759"/>
            <a:ext cx="2191530" cy="15234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Pronssiperustus­kannustin</a:t>
            </a:r>
            <a:r>
              <a:rPr kumimoji="0" lang="fi-FI" b="1" i="0" u="none" strike="noStrike" cap="none" normalizeH="0" baseline="30000" noProof="0" dirty="0">
                <a:ln>
                  <a:noFill/>
                </a:ln>
                <a:solidFill>
                  <a:srgbClr val="6B737B"/>
                </a:solidFill>
                <a:effectLst/>
                <a:uLnTx/>
                <a:uFillTx/>
                <a:latin typeface="GT Walsheim Pro Bold" panose="00000800000000000000" pitchFamily="50" charset="0"/>
                <a:ea typeface="+mn-ea"/>
                <a:cs typeface="+mn-cs"/>
              </a:rPr>
              <a:t>+</a:t>
            </a:r>
            <a:r>
              <a:rPr kumimoji="0" lang="fi-FI"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 </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fi-FI" sz="14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9 %:n taso</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fi-FI" sz="14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3 jalkaa 3 %:ssa</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fi-FI" sz="14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100 HPA</a:t>
            </a:r>
          </a:p>
        </p:txBody>
      </p:sp>
      <p:sp>
        <p:nvSpPr>
          <p:cNvPr id="19" name="pole tekstowe 18">
            <a:extLst>
              <a:ext uri="{FF2B5EF4-FFF2-40B4-BE49-F238E27FC236}">
                <a16:creationId xmlns:a16="http://schemas.microsoft.com/office/drawing/2014/main" id="{88247E94-4695-8655-489C-CBA670B84368}"/>
              </a:ext>
            </a:extLst>
          </p:cNvPr>
          <p:cNvSpPr txBox="1"/>
          <p:nvPr/>
        </p:nvSpPr>
        <p:spPr>
          <a:xfrm>
            <a:off x="6656218" y="1932759"/>
            <a:ext cx="2191530" cy="15234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Pronssirakentaja­kannustin</a:t>
            </a:r>
            <a:r>
              <a:rPr kumimoji="0" lang="fi-FI" b="1" i="0" u="none" strike="noStrike" cap="none" normalizeH="0" baseline="30000" noProof="0" dirty="0">
                <a:ln>
                  <a:noFill/>
                </a:ln>
                <a:solidFill>
                  <a:srgbClr val="6B737B"/>
                </a:solidFill>
                <a:effectLst/>
                <a:uLnTx/>
                <a:uFillTx/>
                <a:latin typeface="GT Walsheim Pro Bold" panose="00000800000000000000" pitchFamily="50" charset="0"/>
                <a:ea typeface="+mn-ea"/>
                <a:cs typeface="+mn-cs"/>
              </a:rPr>
              <a: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fi-FI" sz="14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15 %:n taso</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fi-FI" sz="14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3 jalkaa 6 %:ssa</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fi-FI" sz="14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100 HPA </a:t>
            </a:r>
          </a:p>
        </p:txBody>
      </p:sp>
    </p:spTree>
    <p:extLst>
      <p:ext uri="{BB962C8B-B14F-4D97-AF65-F5344CB8AC3E}">
        <p14:creationId xmlns:p14="http://schemas.microsoft.com/office/powerpoint/2010/main" val="2946328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600" b="1" i="0" u="none" strike="noStrike" cap="none" normalizeH="0" baseline="0">
                <a:ln>
                  <a:noFill/>
                </a:ln>
                <a:solidFill>
                  <a:srgbClr val="0D7D86"/>
                </a:solidFill>
                <a:effectLst/>
                <a:uLnTx/>
                <a:uFillTx/>
                <a:latin typeface="GT Walsheim Pro Bold" panose="00000800000000000000" pitchFamily="50" charset="0"/>
              </a:rPr>
              <a:t>Juhlitaan:</a:t>
            </a:r>
            <a:br>
              <a:rPr lang="fi-FI" sz="3600" b="1" i="0" u="none" strike="noStrike" cap="none" normalizeH="0" baseline="0">
                <a:ln>
                  <a:noFill/>
                </a:ln>
                <a:effectLst/>
                <a:uLnTx/>
                <a:uFillTx/>
                <a:latin typeface="GT Walsheim Pro Bold" panose="00000800000000000000" pitchFamily="50" charset="0"/>
              </a:rPr>
            </a:br>
            <a:r>
              <a:rPr lang="fi-FI" sz="3600" b="1">
                <a:solidFill>
                  <a:srgbClr val="0D7D86"/>
                </a:solidFill>
                <a:latin typeface="GT Walsheim Pro Bold" panose="00000800000000000000" pitchFamily="50" charset="0"/>
              </a:rPr>
              <a:t>tunnustus </a:t>
            </a:r>
            <a:r>
              <a:rPr kumimoji="0" lang="fi-FI" sz="3600" b="1" i="0" u="none" strike="noStrike" cap="none" normalizeH="0" baseline="0">
                <a:ln>
                  <a:noFill/>
                </a:ln>
                <a:solidFill>
                  <a:srgbClr val="0D7D86"/>
                </a:solidFill>
                <a:effectLst/>
                <a:uLnTx/>
                <a:uFillTx/>
                <a:latin typeface="GT Walsheim Pro Bold" panose="00000800000000000000" pitchFamily="50" charset="0"/>
              </a:rPr>
              <a:t>kasvamisesta </a:t>
            </a:r>
          </a:p>
        </p:txBody>
      </p:sp>
      <p:pic>
        <p:nvPicPr>
          <p:cNvPr id="2" name="Obraz 1" descr="Obraz zawierający tekst, Czcionka, Grafika, projekt graficzny&#10;&#10;Opis wygenerowany automatycznie">
            <a:extLst>
              <a:ext uri="{FF2B5EF4-FFF2-40B4-BE49-F238E27FC236}">
                <a16:creationId xmlns:a16="http://schemas.microsoft.com/office/drawing/2014/main" id="{BF21ADF6-CAA5-00A7-93B0-9000B8952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903283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493039" y="1115629"/>
            <a:ext cx="9469668" cy="3108543"/>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800" i="0" u="none" strike="noStrike" cap="none" normalizeH="0" baseline="0" dirty="0">
                <a:ln>
                  <a:noFill/>
                </a:ln>
                <a:solidFill>
                  <a:srgbClr val="6B737B"/>
                </a:solidFill>
                <a:effectLst/>
                <a:uLnTx/>
                <a:uFillTx/>
                <a:latin typeface="GT Walsheim Pro" panose="00000500000000000000" pitchFamily="2" charset="-18"/>
                <a:ea typeface="+mn-ea"/>
                <a:cs typeface="+mn-cs"/>
              </a:rPr>
              <a:t>Amway on sitoutunut tarjoamaan mielekkäitä tunnustuksia kaikilla tasoilla jokaisen saavutuksen juhlistamiseksi.</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dirty="0">
              <a:ln>
                <a:noFill/>
              </a:ln>
              <a:solidFill>
                <a:srgbClr val="4A8FB2"/>
              </a:solidFill>
              <a:effectLst/>
              <a:uLnTx/>
              <a:uFillTx/>
              <a:latin typeface="GT Walsheim Pro Bold" panose="00000800000000000000" pitchFamily="50"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i-FI" sz="2800" b="1" dirty="0">
                <a:solidFill>
                  <a:srgbClr val="4A8FB2"/>
                </a:solidFill>
                <a:latin typeface="GT Walsheim Pro Bold" panose="00000800000000000000" pitchFamily="50" charset="0"/>
              </a:rPr>
              <a:t>Onnellisuus saavutetaan parhaiten menestyksen kautta. Siksi Amway palkitsee paitsi siitä, mitä saavutat, myös siitä, mitä autat muita saavuttamaan.</a:t>
            </a:r>
          </a:p>
        </p:txBody>
      </p:sp>
      <p:pic>
        <p:nvPicPr>
          <p:cNvPr id="2" name="Obraz 1" descr="Obraz zawierający tekst, Czcionka, Grafika, projekt graficzny&#10;&#10;Opis wygenerowany automatycznie">
            <a:extLst>
              <a:ext uri="{FF2B5EF4-FFF2-40B4-BE49-F238E27FC236}">
                <a16:creationId xmlns:a16="http://schemas.microsoft.com/office/drawing/2014/main" id="{A91B6E5A-95D7-C19E-C62B-9C52747520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CDB7B9E7-DCC1-35B4-BC14-459719D892AE}"/>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71537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6" name="Owal 15">
            <a:extLst>
              <a:ext uri="{FF2B5EF4-FFF2-40B4-BE49-F238E27FC236}">
                <a16:creationId xmlns:a16="http://schemas.microsoft.com/office/drawing/2014/main" id="{D48B7E9E-D06A-889D-7FD1-369E015E0296}"/>
              </a:ext>
            </a:extLst>
          </p:cNvPr>
          <p:cNvSpPr/>
          <p:nvPr/>
        </p:nvSpPr>
        <p:spPr>
          <a:xfrm>
            <a:off x="4353674" y="2322528"/>
            <a:ext cx="3484649" cy="3484651"/>
          </a:xfrm>
          <a:prstGeom prst="ellipse">
            <a:avLst/>
          </a:prstGeom>
          <a:gradFill flip="none" rotWithShape="1">
            <a:gsLst>
              <a:gs pos="0">
                <a:srgbClr val="0D7D86"/>
              </a:gs>
              <a:gs pos="74050">
                <a:srgbClr val="0D7D86">
                  <a:alpha val="60000"/>
                </a:srgbClr>
              </a:gs>
              <a:gs pos="50000">
                <a:srgbClr val="0D7D86">
                  <a:alpha val="80000"/>
                </a:srgbClr>
              </a:gs>
              <a:gs pos="100000">
                <a:srgbClr val="0D7D86">
                  <a:alpha val="31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dirty="0">
              <a:latin typeface="GT Walsheim Pro" panose="00000500000000000000" pitchFamily="2" charset="-18"/>
            </a:endParaRPr>
          </a:p>
        </p:txBody>
      </p:sp>
      <p:sp>
        <p:nvSpPr>
          <p:cNvPr id="4" name="pole tekstowe 3">
            <a:extLst>
              <a:ext uri="{FF2B5EF4-FFF2-40B4-BE49-F238E27FC236}">
                <a16:creationId xmlns:a16="http://schemas.microsoft.com/office/drawing/2014/main" id="{B3B8BD25-C829-B305-D567-48A85457A177}"/>
              </a:ext>
            </a:extLst>
          </p:cNvPr>
          <p:cNvSpPr txBox="1"/>
          <p:nvPr/>
        </p:nvSpPr>
        <p:spPr>
          <a:xfrm>
            <a:off x="499284" y="360041"/>
            <a:ext cx="11193431" cy="1446550"/>
          </a:xfrm>
          <a:prstGeom prst="rect">
            <a:avLst/>
          </a:prstGeom>
          <a:noFill/>
        </p:spPr>
        <p:txBody>
          <a:bodyPr wrap="square" lIns="91440" tIns="45720" rIns="91440" bIns="45720" rtlCol="0" anchor="t">
            <a:spAutoFit/>
          </a:bodyPr>
          <a:lstStyle/>
          <a:p>
            <a:pPr>
              <a:defRPr/>
            </a:pPr>
            <a:r>
              <a:rPr lang="fi-FI" sz="4000" b="1">
                <a:solidFill>
                  <a:srgbClr val="0D7D86"/>
                </a:solidFill>
                <a:latin typeface="GT Walsheim Pro Bold" panose="00000800000000000000" pitchFamily="50" charset="0"/>
              </a:rPr>
              <a:t>Uuden ALH:n matka</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2400">
                <a:solidFill>
                  <a:srgbClr val="6B737B"/>
                </a:solidFill>
                <a:latin typeface="GT Walsheim Pro" panose="00000500000000000000" pitchFamily="2" charset="-18"/>
              </a:rPr>
              <a:t>Uusien ALH:ien tukeminen kokonaisvaltaisella polulla varmistaa, että kaikki saavat parhaan Amway-kokemuksen.</a:t>
            </a:r>
          </a:p>
        </p:txBody>
      </p:sp>
      <p:sp>
        <p:nvSpPr>
          <p:cNvPr id="7" name="pole tekstowe 6">
            <a:extLst>
              <a:ext uri="{FF2B5EF4-FFF2-40B4-BE49-F238E27FC236}">
                <a16:creationId xmlns:a16="http://schemas.microsoft.com/office/drawing/2014/main" id="{D93CB569-0B5C-52B6-1A6A-2D1BE66B32D9}"/>
              </a:ext>
            </a:extLst>
          </p:cNvPr>
          <p:cNvSpPr txBox="1"/>
          <p:nvPr/>
        </p:nvSpPr>
        <p:spPr>
          <a:xfrm>
            <a:off x="9045201" y="2308390"/>
            <a:ext cx="2246776" cy="369332"/>
          </a:xfrm>
          <a:prstGeom prst="rect">
            <a:avLst/>
          </a:prstGeom>
          <a:noFill/>
        </p:spPr>
        <p:txBody>
          <a:bodyPr wrap="square" lIns="91440" tIns="45720" rIns="91440" bIns="45720" rtlCol="0" anchor="t">
            <a:spAutoFit/>
          </a:bodyPr>
          <a:lstStyle/>
          <a:p>
            <a:pPr>
              <a:defRPr/>
            </a:pPr>
            <a:r>
              <a:rPr lang="fi-FI" b="1">
                <a:solidFill>
                  <a:schemeClr val="accent5"/>
                </a:solidFill>
                <a:latin typeface="GT Walsheim Pro Bold" panose="00000800000000000000" pitchFamily="50" charset="0"/>
              </a:rPr>
              <a:t>Oppimisratkaisut</a:t>
            </a:r>
          </a:p>
        </p:txBody>
      </p:sp>
      <p:sp>
        <p:nvSpPr>
          <p:cNvPr id="8" name="pole tekstowe 7">
            <a:extLst>
              <a:ext uri="{FF2B5EF4-FFF2-40B4-BE49-F238E27FC236}">
                <a16:creationId xmlns:a16="http://schemas.microsoft.com/office/drawing/2014/main" id="{D780B638-C378-93C3-C180-06FA10ED170B}"/>
              </a:ext>
            </a:extLst>
          </p:cNvPr>
          <p:cNvSpPr txBox="1"/>
          <p:nvPr/>
        </p:nvSpPr>
        <p:spPr>
          <a:xfrm>
            <a:off x="9045201" y="4562201"/>
            <a:ext cx="11580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a:solidFill>
                  <a:schemeClr val="accent6">
                    <a:lumMod val="75000"/>
                  </a:schemeClr>
                </a:solidFill>
                <a:latin typeface="GT Walsheim Pro Bold" panose="00000800000000000000" pitchFamily="50" charset="0"/>
              </a:rPr>
              <a:t>Palkkiot</a:t>
            </a:r>
          </a:p>
        </p:txBody>
      </p:sp>
      <p:sp>
        <p:nvSpPr>
          <p:cNvPr id="9" name="pole tekstowe 8">
            <a:extLst>
              <a:ext uri="{FF2B5EF4-FFF2-40B4-BE49-F238E27FC236}">
                <a16:creationId xmlns:a16="http://schemas.microsoft.com/office/drawing/2014/main" id="{26E2DD23-936D-5273-4108-030DB7C2AD0F}"/>
              </a:ext>
            </a:extLst>
          </p:cNvPr>
          <p:cNvSpPr txBox="1"/>
          <p:nvPr/>
        </p:nvSpPr>
        <p:spPr>
          <a:xfrm>
            <a:off x="1342183" y="2308390"/>
            <a:ext cx="193762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chemeClr val="bg2">
                    <a:lumMod val="75000"/>
                  </a:schemeClr>
                </a:solidFill>
                <a:latin typeface="GT Walsheim Pro Bold" panose="00000800000000000000" pitchFamily="50" charset="0"/>
              </a:rPr>
              <a:t>Kampanja</a:t>
            </a:r>
          </a:p>
        </p:txBody>
      </p:sp>
      <p:sp>
        <p:nvSpPr>
          <p:cNvPr id="10" name="pole tekstowe 9">
            <a:extLst>
              <a:ext uri="{FF2B5EF4-FFF2-40B4-BE49-F238E27FC236}">
                <a16:creationId xmlns:a16="http://schemas.microsoft.com/office/drawing/2014/main" id="{9D67997E-9DD5-4AE4-B322-1ECFFC14A403}"/>
              </a:ext>
            </a:extLst>
          </p:cNvPr>
          <p:cNvSpPr txBox="1"/>
          <p:nvPr/>
        </p:nvSpPr>
        <p:spPr>
          <a:xfrm>
            <a:off x="1342184" y="4562201"/>
            <a:ext cx="149144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solidFill>
                  <a:srgbClr val="92D050"/>
                </a:solidFill>
                <a:latin typeface="GT Walsheim Pro Bold" panose="00000800000000000000" pitchFamily="50" charset="0"/>
              </a:rPr>
              <a:t>Tunnustus</a:t>
            </a:r>
          </a:p>
        </p:txBody>
      </p:sp>
      <p:pic>
        <p:nvPicPr>
          <p:cNvPr id="11" name="Obraz 10" descr="Obraz zawierający krąg, czarne i białe, kluczyki&#10;&#10;Opis wygenerowany automatycznie">
            <a:extLst>
              <a:ext uri="{FF2B5EF4-FFF2-40B4-BE49-F238E27FC236}">
                <a16:creationId xmlns:a16="http://schemas.microsoft.com/office/drawing/2014/main" id="{5A7D0D90-9C2D-8D9B-42B2-8CB6470EBF18}"/>
              </a:ext>
            </a:extLst>
          </p:cNvPr>
          <p:cNvPicPr>
            <a:picLocks noChangeAspect="1"/>
          </p:cNvPicPr>
          <p:nvPr/>
        </p:nvPicPr>
        <p:blipFill>
          <a:blip r:embed="rId3">
            <a:duotone>
              <a:prstClr val="black"/>
              <a:schemeClr val="accent6">
                <a:lumMod val="75000"/>
                <a:tint val="45000"/>
                <a:satMod val="400000"/>
              </a:schemeClr>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213268" y="4746867"/>
            <a:ext cx="739834" cy="739834"/>
          </a:xfrm>
          <a:prstGeom prst="rect">
            <a:avLst/>
          </a:prstGeom>
        </p:spPr>
      </p:pic>
      <p:pic>
        <p:nvPicPr>
          <p:cNvPr id="15" name="Obraz 14" descr="Obraz zawierający szkic, Grafika, rysowanie, Czcionka&#10;&#10;Opis wygenerowany automatycznie">
            <a:extLst>
              <a:ext uri="{FF2B5EF4-FFF2-40B4-BE49-F238E27FC236}">
                <a16:creationId xmlns:a16="http://schemas.microsoft.com/office/drawing/2014/main" id="{D152554B-A7ED-22F3-B534-6D909B4DE47D}"/>
              </a:ext>
            </a:extLst>
          </p:cNvPr>
          <p:cNvPicPr>
            <a:picLocks noChangeAspect="1"/>
          </p:cNvPicPr>
          <p:nvPr/>
        </p:nvPicPr>
        <p:blipFill>
          <a:blip r:embed="rId5">
            <a:duotone>
              <a:prstClr val="black"/>
              <a:srgbClr val="92D050">
                <a:tint val="45000"/>
                <a:satMod val="400000"/>
              </a:srgbClr>
            </a:duotone>
            <a:extLst>
              <a:ext uri="{BEBA8EAE-BF5A-486C-A8C5-ECC9F3942E4B}">
                <a14:imgProps xmlns:a14="http://schemas.microsoft.com/office/drawing/2010/main">
                  <a14:imgLayer r:embed="rId6">
                    <a14:imgEffect>
                      <a14:colorTemperature colorTemp="88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9978" y="4600798"/>
            <a:ext cx="822266" cy="769893"/>
          </a:xfrm>
          <a:prstGeom prst="rect">
            <a:avLst/>
          </a:prstGeom>
          <a:noFill/>
        </p:spPr>
      </p:pic>
      <p:pic>
        <p:nvPicPr>
          <p:cNvPr id="17" name="Obraz 16" descr="Obraz zawierający Grafika, Czcionka, krąg, symbol&#10;&#10;Opis wygenerowany automatycznie">
            <a:extLst>
              <a:ext uri="{FF2B5EF4-FFF2-40B4-BE49-F238E27FC236}">
                <a16:creationId xmlns:a16="http://schemas.microsoft.com/office/drawing/2014/main" id="{A862044A-1005-660D-23A7-E7872F7CF0CF}"/>
              </a:ext>
            </a:extLst>
          </p:cNvPr>
          <p:cNvPicPr>
            <a:picLocks noChangeAspect="1"/>
          </p:cNvPicPr>
          <p:nvPr/>
        </p:nvPicPr>
        <p:blipFill>
          <a:blip r:embed="rId7">
            <a:duotone>
              <a:prstClr val="black"/>
              <a:schemeClr val="accent1">
                <a:lumMod val="75000"/>
                <a:tint val="45000"/>
                <a:satMod val="400000"/>
              </a:schemeClr>
            </a:duotone>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72572" y="2339528"/>
            <a:ext cx="739835" cy="692712"/>
          </a:xfrm>
          <a:prstGeom prst="rect">
            <a:avLst/>
          </a:prstGeom>
        </p:spPr>
      </p:pic>
      <p:pic>
        <p:nvPicPr>
          <p:cNvPr id="19" name="Obraz 18" descr="Obraz zawierający tekst, szkic, symbol, biały&#10;&#10;Opis wygenerowany automatycznie">
            <a:extLst>
              <a:ext uri="{FF2B5EF4-FFF2-40B4-BE49-F238E27FC236}">
                <a16:creationId xmlns:a16="http://schemas.microsoft.com/office/drawing/2014/main" id="{B0638A1D-785A-B8B9-33C5-BABAFCE4E1A8}"/>
              </a:ext>
            </a:extLst>
          </p:cNvPr>
          <p:cNvPicPr>
            <a:picLocks noChangeAspect="1"/>
          </p:cNvPicPr>
          <p:nvPr/>
        </p:nvPicPr>
        <p:blipFill>
          <a:blip r:embed="rId9">
            <a:duotone>
              <a:prstClr val="black"/>
              <a:schemeClr val="accent5">
                <a:tint val="45000"/>
                <a:satMod val="400000"/>
              </a:schemeClr>
            </a:duotone>
            <a:extLst>
              <a:ext uri="{BEBA8EAE-BF5A-486C-A8C5-ECC9F3942E4B}">
                <a14:imgProps xmlns:a14="http://schemas.microsoft.com/office/drawing/2010/main">
                  <a14:imgLayer r:embed="rId10">
                    <a14:imgEffect>
                      <a14:colorTemperature colorTemp="53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8430509" y="2404511"/>
            <a:ext cx="527579" cy="792643"/>
          </a:xfrm>
          <a:prstGeom prst="rect">
            <a:avLst/>
          </a:prstGeom>
        </p:spPr>
      </p:pic>
      <p:pic>
        <p:nvPicPr>
          <p:cNvPr id="20" name="Obraz 19" descr="Obraz zawierający tekst, Czcionka, Grafika, projekt graficzny&#10;&#10;Opis wygenerowany automatycznie">
            <a:extLst>
              <a:ext uri="{FF2B5EF4-FFF2-40B4-BE49-F238E27FC236}">
                <a16:creationId xmlns:a16="http://schemas.microsoft.com/office/drawing/2014/main" id="{E70B5623-0A32-BE06-EB67-044B78E6EED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2" name="pole tekstowe 1">
            <a:extLst>
              <a:ext uri="{FF2B5EF4-FFF2-40B4-BE49-F238E27FC236}">
                <a16:creationId xmlns:a16="http://schemas.microsoft.com/office/drawing/2014/main" id="{44A2062A-A528-375D-AD01-6F67745E9FCD}"/>
              </a:ext>
            </a:extLst>
          </p:cNvPr>
          <p:cNvSpPr txBox="1"/>
          <p:nvPr/>
        </p:nvSpPr>
        <p:spPr>
          <a:xfrm>
            <a:off x="1342182" y="2800833"/>
            <a:ext cx="2762919" cy="1015663"/>
          </a:xfrm>
          <a:prstGeom prst="rect">
            <a:avLst/>
          </a:prstGeom>
          <a:noFill/>
        </p:spPr>
        <p:txBody>
          <a:bodyPr wrap="square" rtlCol="0">
            <a:spAutoFit/>
          </a:bodyPr>
          <a:lstStyle/>
          <a:p>
            <a:pPr lvl="0">
              <a:defRPr/>
            </a:pPr>
            <a:r>
              <a:rPr lang="fi-FI" sz="1200" dirty="0">
                <a:solidFill>
                  <a:srgbClr val="6B737B"/>
                </a:solidFill>
                <a:latin typeface="GT Walsheim Pro" panose="00000500000000000000" pitchFamily="2" charset="-18"/>
              </a:rPr>
              <a:t>Hyödynnä erilaisia kampanjoita ja mahdollisuuksia, joiden tarkoituksena on tukea ja tehostaa liiketoimintaasi. Tutustu uusien ALH:ien START-ohjelmaan.</a:t>
            </a:r>
          </a:p>
        </p:txBody>
      </p:sp>
      <p:sp>
        <p:nvSpPr>
          <p:cNvPr id="3" name="pole tekstowe 2">
            <a:extLst>
              <a:ext uri="{FF2B5EF4-FFF2-40B4-BE49-F238E27FC236}">
                <a16:creationId xmlns:a16="http://schemas.microsoft.com/office/drawing/2014/main" id="{3BC277BC-3922-40BB-0195-DA24E95C1EE9}"/>
              </a:ext>
            </a:extLst>
          </p:cNvPr>
          <p:cNvSpPr txBox="1"/>
          <p:nvPr/>
        </p:nvSpPr>
        <p:spPr>
          <a:xfrm>
            <a:off x="1342183" y="5019313"/>
            <a:ext cx="253041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200" dirty="0">
                <a:solidFill>
                  <a:srgbClr val="6B737B"/>
                </a:solidFill>
                <a:latin typeface="GT Walsheim Pro" panose="00000500000000000000" pitchFamily="2" charset="-18"/>
              </a:rPr>
              <a:t>Olemme mukanasi kaikissa vaiheissa ja juhlistamme menestystäsi kasvutunnustuskannustimella.</a:t>
            </a:r>
          </a:p>
        </p:txBody>
      </p:sp>
      <p:sp>
        <p:nvSpPr>
          <p:cNvPr id="5" name="pole tekstowe 4">
            <a:extLst>
              <a:ext uri="{FF2B5EF4-FFF2-40B4-BE49-F238E27FC236}">
                <a16:creationId xmlns:a16="http://schemas.microsoft.com/office/drawing/2014/main" id="{0420E7EB-C331-D335-38D7-7E8841F341B9}"/>
              </a:ext>
            </a:extLst>
          </p:cNvPr>
          <p:cNvSpPr txBox="1"/>
          <p:nvPr/>
        </p:nvSpPr>
        <p:spPr>
          <a:xfrm>
            <a:off x="9045201" y="2800833"/>
            <a:ext cx="2367546" cy="1015663"/>
          </a:xfrm>
          <a:prstGeom prst="rect">
            <a:avLst/>
          </a:prstGeom>
          <a:noFill/>
        </p:spPr>
        <p:txBody>
          <a:bodyPr wrap="square" rtlCol="0">
            <a:spAutoFit/>
          </a:bodyPr>
          <a:lstStyle/>
          <a:p>
            <a:pPr lvl="0">
              <a:defRPr/>
            </a:pPr>
            <a:r>
              <a:rPr lang="fi-FI" sz="1200" dirty="0">
                <a:solidFill>
                  <a:srgbClr val="6B737B"/>
                </a:solidFill>
                <a:latin typeface="GT Walsheim Pro" panose="00000500000000000000" pitchFamily="2" charset="-18"/>
              </a:rPr>
              <a:t>Koko matkaa tukevat erityiset oppimisratkaisut, jotka auttavat uusia ALH:ia ja sponsoreita maksimoimaan liiketoimintamahdollisuutensa.</a:t>
            </a:r>
          </a:p>
        </p:txBody>
      </p:sp>
      <p:sp>
        <p:nvSpPr>
          <p:cNvPr id="6" name="pole tekstowe 5">
            <a:extLst>
              <a:ext uri="{FF2B5EF4-FFF2-40B4-BE49-F238E27FC236}">
                <a16:creationId xmlns:a16="http://schemas.microsoft.com/office/drawing/2014/main" id="{C4FFD0D8-1FE0-8827-8718-C296F2F8EACB}"/>
              </a:ext>
            </a:extLst>
          </p:cNvPr>
          <p:cNvSpPr txBox="1"/>
          <p:nvPr/>
        </p:nvSpPr>
        <p:spPr>
          <a:xfrm>
            <a:off x="9032513" y="5019313"/>
            <a:ext cx="2091895" cy="646331"/>
          </a:xfrm>
          <a:prstGeom prst="rect">
            <a:avLst/>
          </a:prstGeom>
          <a:noFill/>
        </p:spPr>
        <p:txBody>
          <a:bodyPr wrap="square" rtlCol="0">
            <a:spAutoFit/>
          </a:bodyPr>
          <a:lstStyle/>
          <a:p>
            <a:pPr lvl="0">
              <a:defRPr/>
            </a:pPr>
            <a:r>
              <a:rPr lang="fi-FI" sz="1200">
                <a:solidFill>
                  <a:srgbClr val="6B737B"/>
                </a:solidFill>
                <a:latin typeface="GT Walsheim Pro" panose="00000500000000000000" pitchFamily="2" charset="-18"/>
              </a:rPr>
              <a:t>Palkitseminen on yksi tukipilareistamme, sillä sinun menestyksesi tarkoittaa meidän menestystämme. </a:t>
            </a:r>
          </a:p>
        </p:txBody>
      </p:sp>
      <p:sp>
        <p:nvSpPr>
          <p:cNvPr id="12" name="pole tekstowe 11">
            <a:extLst>
              <a:ext uri="{FF2B5EF4-FFF2-40B4-BE49-F238E27FC236}">
                <a16:creationId xmlns:a16="http://schemas.microsoft.com/office/drawing/2014/main" id="{45F7429F-3829-B79E-EF3A-32B697DE3023}"/>
              </a:ext>
            </a:extLst>
          </p:cNvPr>
          <p:cNvSpPr txBox="1"/>
          <p:nvPr/>
        </p:nvSpPr>
        <p:spPr>
          <a:xfrm>
            <a:off x="5209650" y="2742102"/>
            <a:ext cx="185906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2400">
                <a:solidFill>
                  <a:schemeClr val="bg1"/>
                </a:solidFill>
                <a:latin typeface="GT Walsheim Pro" panose="00000500000000000000" pitchFamily="2" charset="-18"/>
              </a:rPr>
              <a:t>TUOTTEET</a:t>
            </a:r>
          </a:p>
        </p:txBody>
      </p:sp>
      <p:sp>
        <p:nvSpPr>
          <p:cNvPr id="13" name="pole tekstowe 12">
            <a:extLst>
              <a:ext uri="{FF2B5EF4-FFF2-40B4-BE49-F238E27FC236}">
                <a16:creationId xmlns:a16="http://schemas.microsoft.com/office/drawing/2014/main" id="{071CE06B-FB99-99BC-0D06-8954B688D3CA}"/>
              </a:ext>
            </a:extLst>
          </p:cNvPr>
          <p:cNvSpPr txBox="1"/>
          <p:nvPr/>
        </p:nvSpPr>
        <p:spPr>
          <a:xfrm>
            <a:off x="4640955" y="3202048"/>
            <a:ext cx="2963612" cy="1200329"/>
          </a:xfrm>
          <a:prstGeom prst="rect">
            <a:avLst/>
          </a:prstGeom>
          <a:noFill/>
        </p:spPr>
        <p:txBody>
          <a:bodyPr wrap="square" rtlCol="0">
            <a:spAutoFit/>
          </a:bodyPr>
          <a:lstStyle/>
          <a:p>
            <a:pPr algn="ctr"/>
            <a:r>
              <a:rPr lang="fi-FI" dirty="0">
                <a:solidFill>
                  <a:schemeClr val="bg1"/>
                </a:solidFill>
                <a:latin typeface="GT Walsheim Pro" panose="00000500000000000000" pitchFamily="2" charset="-18"/>
              </a:rPr>
              <a:t>Aloita Amway-kokemuksesi tutustumalla ainutlaatuisiin tuotteisiimme.</a:t>
            </a:r>
          </a:p>
        </p:txBody>
      </p:sp>
      <p:pic>
        <p:nvPicPr>
          <p:cNvPr id="22" name="Obraz 21" descr="Obraz zawierający szkic, design, ilustracja&#10;&#10;Opis wygenerowany automatycznie">
            <a:extLst>
              <a:ext uri="{FF2B5EF4-FFF2-40B4-BE49-F238E27FC236}">
                <a16:creationId xmlns:a16="http://schemas.microsoft.com/office/drawing/2014/main" id="{A2A6328B-91BB-6246-4B9B-22CB3D52240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94322" y="4595843"/>
            <a:ext cx="658499" cy="590712"/>
          </a:xfrm>
          <a:prstGeom prst="rect">
            <a:avLst/>
          </a:prstGeom>
        </p:spPr>
      </p:pic>
      <p:pic>
        <p:nvPicPr>
          <p:cNvPr id="23" name="Obraz 22" descr="Obraz zawierający szkic, design, ilustracja&#10;&#10;Opis wygenerowany automatycznie">
            <a:extLst>
              <a:ext uri="{FF2B5EF4-FFF2-40B4-BE49-F238E27FC236}">
                <a16:creationId xmlns:a16="http://schemas.microsoft.com/office/drawing/2014/main" id="{ABD02976-60CB-FABB-6EBE-23A3DB129F8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39180" y="4572504"/>
            <a:ext cx="658499" cy="590712"/>
          </a:xfrm>
          <a:prstGeom prst="rect">
            <a:avLst/>
          </a:prstGeom>
        </p:spPr>
      </p:pic>
    </p:spTree>
    <p:extLst>
      <p:ext uri="{BB962C8B-B14F-4D97-AF65-F5344CB8AC3E}">
        <p14:creationId xmlns:p14="http://schemas.microsoft.com/office/powerpoint/2010/main" val="486895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Obraz 8" descr="Obraz zawierający krąg, sztuka&#10;&#10;Opis wygenerowany automatycznie">
            <a:extLst>
              <a:ext uri="{FF2B5EF4-FFF2-40B4-BE49-F238E27FC236}">
                <a16:creationId xmlns:a16="http://schemas.microsoft.com/office/drawing/2014/main" id="{1EFFF746-44A7-E9A6-93D7-94025C9C06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3351" y="1166441"/>
            <a:ext cx="1493760" cy="4596184"/>
          </a:xfrm>
          <a:prstGeom prst="rect">
            <a:avLst/>
          </a:prstGeom>
        </p:spPr>
      </p:pic>
      <p:sp>
        <p:nvSpPr>
          <p:cNvPr id="2" name="pole tekstowe 1">
            <a:extLst>
              <a:ext uri="{FF2B5EF4-FFF2-40B4-BE49-F238E27FC236}">
                <a16:creationId xmlns:a16="http://schemas.microsoft.com/office/drawing/2014/main" id="{2BB35940-E76D-C7E5-AF3F-C29AD1FBD19F}"/>
              </a:ext>
            </a:extLst>
          </p:cNvPr>
          <p:cNvSpPr txBox="1"/>
          <p:nvPr/>
        </p:nvSpPr>
        <p:spPr>
          <a:xfrm>
            <a:off x="559987" y="576630"/>
            <a:ext cx="698889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cap="none" normalizeH="0" baseline="0">
                <a:ln>
                  <a:noFill/>
                </a:ln>
                <a:solidFill>
                  <a:srgbClr val="4A8FB2"/>
                </a:solidFill>
                <a:effectLst/>
                <a:uLnTx/>
                <a:uFillTx/>
                <a:latin typeface="GT Walsheim Pro Bold" panose="00000800000000000000" pitchFamily="50" charset="0"/>
                <a:ea typeface="+mn-ea"/>
                <a:cs typeface="+mn-cs"/>
              </a:rPr>
              <a:t>Annetaan tunnustusta menestyksestä!</a:t>
            </a:r>
          </a:p>
        </p:txBody>
      </p:sp>
      <p:sp>
        <p:nvSpPr>
          <p:cNvPr id="3" name="pole tekstowe 2">
            <a:extLst>
              <a:ext uri="{FF2B5EF4-FFF2-40B4-BE49-F238E27FC236}">
                <a16:creationId xmlns:a16="http://schemas.microsoft.com/office/drawing/2014/main" id="{E74B7366-7190-6B0A-5604-2A87A0451D01}"/>
              </a:ext>
            </a:extLst>
          </p:cNvPr>
          <p:cNvSpPr txBox="1"/>
          <p:nvPr/>
        </p:nvSpPr>
        <p:spPr>
          <a:xfrm>
            <a:off x="559987" y="1346581"/>
            <a:ext cx="8677386"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i="0" u="none" strike="noStrike" cap="none" normalizeH="0" baseline="0" dirty="0">
                <a:ln>
                  <a:noFill/>
                </a:ln>
                <a:solidFill>
                  <a:srgbClr val="6B737B"/>
                </a:solidFill>
                <a:effectLst/>
                <a:uLnTx/>
                <a:uFillTx/>
                <a:latin typeface="GT Walsheim Pro" panose="00000500000000000000" pitchFamily="2" charset="-18"/>
                <a:ea typeface="+mn-ea"/>
                <a:cs typeface="+mn-cs"/>
              </a:rPr>
              <a:t>Amway lanseeraa joulukuusta 2023 lähtien kokonaisvaltaisen tunnustusstrategian, joka keskittyy alempiin tasoihin – 3–18 %:n tasoihin ja Pronssiin.</a:t>
            </a:r>
          </a:p>
        </p:txBody>
      </p:sp>
      <p:sp>
        <p:nvSpPr>
          <p:cNvPr id="4" name="pole tekstowe 3">
            <a:extLst>
              <a:ext uri="{FF2B5EF4-FFF2-40B4-BE49-F238E27FC236}">
                <a16:creationId xmlns:a16="http://schemas.microsoft.com/office/drawing/2014/main" id="{7EEEE0CC-24FE-A87E-4823-1731784E5011}"/>
              </a:ext>
            </a:extLst>
          </p:cNvPr>
          <p:cNvSpPr txBox="1"/>
          <p:nvPr/>
        </p:nvSpPr>
        <p:spPr>
          <a:xfrm>
            <a:off x="9237373" y="1751217"/>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600" b="1" i="0" u="none" strike="noStrike" cap="none" normalizeH="0" baseline="0">
                <a:ln>
                  <a:noFill/>
                </a:ln>
                <a:solidFill>
                  <a:srgbClr val="4A8FB2"/>
                </a:solidFill>
                <a:effectLst/>
                <a:uLnTx/>
                <a:uFillTx/>
                <a:latin typeface="GT Walsheim Pro Bold" panose="00000800000000000000" pitchFamily="50" charset="0"/>
                <a:ea typeface="+mn-ea"/>
                <a:cs typeface="+mn-cs"/>
              </a:rPr>
              <a:t>TODISTUS</a:t>
            </a:r>
          </a:p>
        </p:txBody>
      </p:sp>
      <p:sp>
        <p:nvSpPr>
          <p:cNvPr id="5" name="pole tekstowe 4">
            <a:extLst>
              <a:ext uri="{FF2B5EF4-FFF2-40B4-BE49-F238E27FC236}">
                <a16:creationId xmlns:a16="http://schemas.microsoft.com/office/drawing/2014/main" id="{625BF401-6A96-386E-D2E0-A8F9E51F7C71}"/>
              </a:ext>
            </a:extLst>
          </p:cNvPr>
          <p:cNvSpPr txBox="1"/>
          <p:nvPr/>
        </p:nvSpPr>
        <p:spPr>
          <a:xfrm>
            <a:off x="9237373" y="3295256"/>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600" b="1" i="0" u="none" strike="noStrike" cap="none" normalizeH="0" baseline="0">
                <a:ln>
                  <a:noFill/>
                </a:ln>
                <a:solidFill>
                  <a:srgbClr val="4A8FB2"/>
                </a:solidFill>
                <a:effectLst/>
                <a:uLnTx/>
                <a:uFillTx/>
                <a:latin typeface="GT Walsheim Pro Bold" panose="00000800000000000000" pitchFamily="50" charset="0"/>
                <a:ea typeface="+mn-ea"/>
                <a:cs typeface="+mn-cs"/>
              </a:rPr>
              <a:t>JUHLI</a:t>
            </a:r>
          </a:p>
        </p:txBody>
      </p:sp>
      <p:sp>
        <p:nvSpPr>
          <p:cNvPr id="6" name="pole tekstowe 5">
            <a:extLst>
              <a:ext uri="{FF2B5EF4-FFF2-40B4-BE49-F238E27FC236}">
                <a16:creationId xmlns:a16="http://schemas.microsoft.com/office/drawing/2014/main" id="{58EBABF4-AE3D-7511-5C13-B96D8654AC33}"/>
              </a:ext>
            </a:extLst>
          </p:cNvPr>
          <p:cNvSpPr txBox="1"/>
          <p:nvPr/>
        </p:nvSpPr>
        <p:spPr>
          <a:xfrm>
            <a:off x="9237373" y="4839295"/>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600" b="1" i="0" u="none" strike="noStrike" cap="none" normalizeH="0" baseline="0">
                <a:ln>
                  <a:noFill/>
                </a:ln>
                <a:solidFill>
                  <a:srgbClr val="4A8FB2"/>
                </a:solidFill>
                <a:effectLst/>
                <a:uLnTx/>
                <a:uFillTx/>
                <a:latin typeface="GT Walsheim Pro Bold" panose="00000800000000000000" pitchFamily="50" charset="0"/>
                <a:ea typeface="+mn-ea"/>
                <a:cs typeface="+mn-cs"/>
              </a:rPr>
              <a:t>HANKI LISÄÄ</a:t>
            </a:r>
          </a:p>
        </p:txBody>
      </p:sp>
      <p:sp>
        <p:nvSpPr>
          <p:cNvPr id="7" name="pole tekstowe 6">
            <a:extLst>
              <a:ext uri="{FF2B5EF4-FFF2-40B4-BE49-F238E27FC236}">
                <a16:creationId xmlns:a16="http://schemas.microsoft.com/office/drawing/2014/main" id="{85B57839-AD2A-662E-747C-9B146C17B249}"/>
              </a:ext>
            </a:extLst>
          </p:cNvPr>
          <p:cNvSpPr txBox="1"/>
          <p:nvPr/>
        </p:nvSpPr>
        <p:spPr>
          <a:xfrm>
            <a:off x="559987" y="5691559"/>
            <a:ext cx="3386862" cy="230832"/>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i-FI" sz="900">
                <a:solidFill>
                  <a:srgbClr val="6B737B"/>
                </a:solidFill>
                <a:latin typeface="GT Walsheim Pro" panose="00000500000000000000" pitchFamily="2" charset="-18"/>
              </a:rPr>
              <a:t>Eurooppa vuonna 2023, ANZ, SA ja UA seuraavat vuonna 2024</a:t>
            </a:r>
          </a:p>
        </p:txBody>
      </p:sp>
      <p:pic>
        <p:nvPicPr>
          <p:cNvPr id="13" name="Obraz 12" descr="Obraz zawierający tekst, Czcionka, Grafika, projekt graficzny&#10;&#10;Opis wygenerowany automatycznie">
            <a:extLst>
              <a:ext uri="{FF2B5EF4-FFF2-40B4-BE49-F238E27FC236}">
                <a16:creationId xmlns:a16="http://schemas.microsoft.com/office/drawing/2014/main" id="{252D6E6D-2A71-A439-EC09-4DABFECB06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14" name="Obraz 13" descr="Obraz zawierający krąg, zrzut ekranu, wizytówka, Czcionka&#10;&#10;Opis wygenerowany automatycznie">
            <a:extLst>
              <a:ext uri="{FF2B5EF4-FFF2-40B4-BE49-F238E27FC236}">
                <a16:creationId xmlns:a16="http://schemas.microsoft.com/office/drawing/2014/main" id="{E2B1658E-16D1-030C-1C12-9B6525CD2D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82049" y="4498393"/>
            <a:ext cx="1333009" cy="1013026"/>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4AE9FCCB-AA77-5630-38AD-1901A70A5F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28469" y="3172615"/>
            <a:ext cx="1333010" cy="1014974"/>
          </a:xfrm>
          <a:prstGeom prst="rect">
            <a:avLst/>
          </a:prstGeom>
        </p:spPr>
      </p:pic>
      <p:pic>
        <p:nvPicPr>
          <p:cNvPr id="18" name="Obraz 17" descr="Obraz zawierający krąg, Grafika, zrzut ekranu, Czcionka&#10;&#10;Opis wygenerowany automatycznie">
            <a:extLst>
              <a:ext uri="{FF2B5EF4-FFF2-40B4-BE49-F238E27FC236}">
                <a16:creationId xmlns:a16="http://schemas.microsoft.com/office/drawing/2014/main" id="{A86F896D-2591-C3AD-78C6-23271924AC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22351" y="3164374"/>
            <a:ext cx="1333010" cy="1016496"/>
          </a:xfrm>
          <a:prstGeom prst="rect">
            <a:avLst/>
          </a:prstGeom>
        </p:spPr>
      </p:pic>
      <p:pic>
        <p:nvPicPr>
          <p:cNvPr id="20" name="Obraz 19" descr="Obraz zawierający Grafika, krąg, zrzut ekranu, Czcionka&#10;&#10;Opis wygenerowany automatycznie">
            <a:extLst>
              <a:ext uri="{FF2B5EF4-FFF2-40B4-BE49-F238E27FC236}">
                <a16:creationId xmlns:a16="http://schemas.microsoft.com/office/drawing/2014/main" id="{9563EA5C-B9B5-7F53-7E1D-0B6D8A144B7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82049" y="3164374"/>
            <a:ext cx="1333009" cy="1013816"/>
          </a:xfrm>
          <a:prstGeom prst="rect">
            <a:avLst/>
          </a:prstGeom>
        </p:spPr>
      </p:pic>
      <p:pic>
        <p:nvPicPr>
          <p:cNvPr id="22" name="Obraz 21" descr="Obraz zawierający Czcionka, Grafika, krąg, logo&#10;&#10;Opis wygenerowany automatycznie">
            <a:extLst>
              <a:ext uri="{FF2B5EF4-FFF2-40B4-BE49-F238E27FC236}">
                <a16:creationId xmlns:a16="http://schemas.microsoft.com/office/drawing/2014/main" id="{862F688D-2E64-6B6D-B050-583C71C988A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28469" y="4499473"/>
            <a:ext cx="1329495" cy="1013893"/>
          </a:xfrm>
          <a:prstGeom prst="rect">
            <a:avLst/>
          </a:prstGeom>
        </p:spPr>
      </p:pic>
      <p:pic>
        <p:nvPicPr>
          <p:cNvPr id="24" name="Obraz 23" descr="Obraz zawierający Czcionka, Grafika, krąg, logo&#10;&#10;Opis wygenerowany automatycznie">
            <a:extLst>
              <a:ext uri="{FF2B5EF4-FFF2-40B4-BE49-F238E27FC236}">
                <a16:creationId xmlns:a16="http://schemas.microsoft.com/office/drawing/2014/main" id="{2B3871DC-430F-31C9-8447-27612C87860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22351" y="4498392"/>
            <a:ext cx="1333009" cy="1014974"/>
          </a:xfrm>
          <a:prstGeom prst="rect">
            <a:avLst/>
          </a:prstGeom>
        </p:spPr>
      </p:pic>
      <p:pic>
        <p:nvPicPr>
          <p:cNvPr id="25" name="Obraz 24" descr="Obraz zawierający Grafika, Czcionka, tekst, logo&#10;&#10;Opis wygenerowany automatycznie">
            <a:extLst>
              <a:ext uri="{FF2B5EF4-FFF2-40B4-BE49-F238E27FC236}">
                <a16:creationId xmlns:a16="http://schemas.microsoft.com/office/drawing/2014/main" id="{F9CF75B8-8FB0-18FD-B162-2D727E4BE501}"/>
              </a:ext>
            </a:extLst>
          </p:cNvPr>
          <p:cNvPicPr>
            <a:picLocks noChangeAspect="1"/>
          </p:cNvPicPr>
          <p:nvPr/>
        </p:nvPicPr>
        <p:blipFill rotWithShape="1">
          <a:blip r:embed="rId12">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8" name="Obraz 7" descr="Obraz zawierający tekst, opalenizna, pismo odręczne, Czcionka&#10;&#10;Opis wygenerowany automatycznie">
            <a:extLst>
              <a:ext uri="{FF2B5EF4-FFF2-40B4-BE49-F238E27FC236}">
                <a16:creationId xmlns:a16="http://schemas.microsoft.com/office/drawing/2014/main" id="{F34EB844-20BC-2031-B5D3-8DB7637FA4C1}"/>
              </a:ext>
            </a:extLst>
          </p:cNvPr>
          <p:cNvPicPr>
            <a:picLocks noChangeAspect="1"/>
          </p:cNvPicPr>
          <p:nvPr/>
        </p:nvPicPr>
        <p:blipFill rotWithShape="1">
          <a:blip r:embed="rId13">
            <a:extLst>
              <a:ext uri="{28A0092B-C50C-407E-A947-70E740481C1C}">
                <a14:useLocalDpi xmlns:a14="http://schemas.microsoft.com/office/drawing/2010/main" val="0"/>
              </a:ext>
            </a:extLst>
          </a:blip>
          <a:srcRect b="-22163"/>
          <a:stretch/>
        </p:blipFill>
        <p:spPr>
          <a:xfrm>
            <a:off x="6715058" y="4187589"/>
            <a:ext cx="1825256" cy="1521412"/>
          </a:xfrm>
          <a:prstGeom prst="rect">
            <a:avLst/>
          </a:prstGeom>
        </p:spPr>
      </p:pic>
    </p:spTree>
    <p:extLst>
      <p:ext uri="{BB962C8B-B14F-4D97-AF65-F5344CB8AC3E}">
        <p14:creationId xmlns:p14="http://schemas.microsoft.com/office/powerpoint/2010/main" val="3391338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7AD5B189-A83A-F395-91A6-6D0AA0EF693D}"/>
              </a:ext>
            </a:extLst>
          </p:cNvPr>
          <p:cNvSpPr txBox="1"/>
          <p:nvPr/>
        </p:nvSpPr>
        <p:spPr>
          <a:xfrm>
            <a:off x="559986" y="576630"/>
            <a:ext cx="8573853"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cap="none" normalizeH="0" baseline="0" dirty="0">
                <a:ln>
                  <a:noFill/>
                </a:ln>
                <a:solidFill>
                  <a:srgbClr val="4A8FB2"/>
                </a:solidFill>
                <a:effectLst/>
                <a:uLnTx/>
                <a:uFillTx/>
                <a:latin typeface="GT Walsheim Pro Bold" panose="00000800000000000000" pitchFamily="50" charset="0"/>
              </a:rPr>
              <a:t>Tunnustus </a:t>
            </a:r>
            <a:r>
              <a:rPr lang="fi-FI" sz="2400" b="1" dirty="0">
                <a:solidFill>
                  <a:srgbClr val="4A8FB2"/>
                </a:solidFill>
                <a:latin typeface="GT Walsheim Pro Bold" panose="00000800000000000000" pitchFamily="50" charset="0"/>
              </a:rPr>
              <a:t>kasvamisesta</a:t>
            </a:r>
            <a:r>
              <a:rPr kumimoji="0" lang="fi-FI" sz="2400" b="1" i="0" u="none" strike="noStrike" cap="none" normalizeH="0" baseline="0" dirty="0">
                <a:ln>
                  <a:noFill/>
                </a:ln>
                <a:solidFill>
                  <a:srgbClr val="4A8FB2"/>
                </a:solidFill>
                <a:effectLst/>
                <a:uLnTx/>
                <a:uFillTx/>
                <a:latin typeface="GT Walsheim Pro Bold" panose="00000800000000000000" pitchFamily="50" charset="0"/>
              </a:rPr>
              <a:t> -strategia ESAN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cap="none" normalizeH="0" baseline="0" dirty="0">
                <a:ln>
                  <a:noFill/>
                </a:ln>
                <a:solidFill>
                  <a:srgbClr val="6B737B"/>
                </a:solidFill>
                <a:effectLst/>
                <a:uLnTx/>
                <a:uFillTx/>
                <a:latin typeface="GT Walsheim Pro Bold" panose="00000800000000000000" pitchFamily="50" charset="0"/>
              </a:rPr>
              <a:t>3</a:t>
            </a:r>
            <a:r>
              <a:rPr kumimoji="0" lang="fi-FI" sz="2400" i="0" u="none" strike="noStrike" cap="none" normalizeH="0" baseline="0" dirty="0">
                <a:ln>
                  <a:noFill/>
                </a:ln>
                <a:solidFill>
                  <a:srgbClr val="6B737B"/>
                </a:solidFill>
                <a:effectLst/>
                <a:uLnTx/>
                <a:uFillTx/>
                <a:latin typeface="GT Walsheim Pro" panose="00000500000000000000" pitchFamily="2" charset="-18"/>
              </a:rPr>
              <a:t>–</a:t>
            </a:r>
            <a:r>
              <a:rPr kumimoji="0" lang="fi-FI" sz="2400" b="1" i="0" u="none" strike="noStrike" cap="none" normalizeH="0" baseline="0" dirty="0">
                <a:ln>
                  <a:noFill/>
                </a:ln>
                <a:solidFill>
                  <a:srgbClr val="6B737B"/>
                </a:solidFill>
                <a:effectLst/>
                <a:uLnTx/>
                <a:uFillTx/>
                <a:latin typeface="GT Walsheim Pro Bold" panose="00000800000000000000" pitchFamily="50" charset="0"/>
              </a:rPr>
              <a:t>18 %, mukaan lukien Pronssirakentaja- ja </a:t>
            </a:r>
            <a:r>
              <a:rPr lang="fi-FI" sz="2400" b="1" dirty="0">
                <a:solidFill>
                  <a:srgbClr val="6B737B"/>
                </a:solidFill>
                <a:latin typeface="GT Walsheim Pro Bold" panose="00000800000000000000" pitchFamily="50" charset="0"/>
              </a:rPr>
              <a:t>Pronssirakentajan johdonmukaisuuskannustimet</a:t>
            </a:r>
            <a:r>
              <a:rPr lang="fi-FI" sz="2400" b="1" baseline="30000" dirty="0">
                <a:solidFill>
                  <a:srgbClr val="6B737B"/>
                </a:solidFill>
                <a:latin typeface="GT Walsheim Pro Bold" panose="00000800000000000000" pitchFamily="50" charset="0"/>
              </a:rPr>
              <a:t>+</a:t>
            </a:r>
          </a:p>
        </p:txBody>
      </p:sp>
      <p:sp>
        <p:nvSpPr>
          <p:cNvPr id="3" name="pole tekstowe 2">
            <a:extLst>
              <a:ext uri="{FF2B5EF4-FFF2-40B4-BE49-F238E27FC236}">
                <a16:creationId xmlns:a16="http://schemas.microsoft.com/office/drawing/2014/main" id="{431B1E7A-BA80-0DA8-690F-F07B6B612AD4}"/>
              </a:ext>
            </a:extLst>
          </p:cNvPr>
          <p:cNvSpPr txBox="1"/>
          <p:nvPr/>
        </p:nvSpPr>
        <p:spPr>
          <a:xfrm>
            <a:off x="488453" y="1776959"/>
            <a:ext cx="492443" cy="3977128"/>
          </a:xfrm>
          <a:prstGeom prst="rect">
            <a:avLst/>
          </a:prstGeom>
          <a:noFill/>
        </p:spPr>
        <p:txBody>
          <a:bodyPr vert="vert270"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000" i="0" u="none" strike="noStrike" cap="none" normalizeH="0" baseline="0" dirty="0">
                <a:ln>
                  <a:noFill/>
                </a:ln>
                <a:solidFill>
                  <a:srgbClr val="4A8FB2"/>
                </a:solidFill>
                <a:effectLst/>
                <a:uLnTx/>
                <a:uFillTx/>
                <a:latin typeface="GT Walsheim Pro" panose="00000500000000000000" pitchFamily="2" charset="-18"/>
              </a:rPr>
              <a:t>Kolme </a:t>
            </a:r>
            <a:r>
              <a:rPr lang="fi-FI" sz="2000" dirty="0">
                <a:solidFill>
                  <a:srgbClr val="4A8FB2"/>
                </a:solidFill>
                <a:latin typeface="GT Walsheim Pro" panose="00000500000000000000" pitchFamily="2" charset="-18"/>
              </a:rPr>
              <a:t>sähköposti</a:t>
            </a:r>
            <a:r>
              <a:rPr kumimoji="0" lang="fi-FI" sz="2000" i="0" u="none" strike="noStrike" cap="none" normalizeH="0" baseline="0" dirty="0">
                <a:ln>
                  <a:noFill/>
                </a:ln>
                <a:solidFill>
                  <a:srgbClr val="4A8FB2"/>
                </a:solidFill>
                <a:effectLst/>
                <a:uLnTx/>
                <a:uFillTx/>
                <a:latin typeface="GT Walsheim Pro" panose="00000500000000000000" pitchFamily="2" charset="-18"/>
              </a:rPr>
              <a:t>kampanjaa</a:t>
            </a:r>
          </a:p>
        </p:txBody>
      </p:sp>
      <p:sp>
        <p:nvSpPr>
          <p:cNvPr id="4" name="Prostokąt 54">
            <a:extLst>
              <a:ext uri="{FF2B5EF4-FFF2-40B4-BE49-F238E27FC236}">
                <a16:creationId xmlns:a16="http://schemas.microsoft.com/office/drawing/2014/main" id="{B65762F5-326C-54A9-8045-2E73CD21496C}"/>
              </a:ext>
            </a:extLst>
          </p:cNvPr>
          <p:cNvSpPr/>
          <p:nvPr/>
        </p:nvSpPr>
        <p:spPr>
          <a:xfrm>
            <a:off x="1336630"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6000" b="1" i="0" u="none" strike="noStrike" cap="none" normalizeH="0" baseline="0" noProof="0" dirty="0">
                <a:ln>
                  <a:noFill/>
                </a:ln>
                <a:solidFill>
                  <a:prstClr val="white"/>
                </a:solidFill>
                <a:effectLst/>
                <a:uLnTx/>
                <a:uFillTx/>
                <a:latin typeface="GT Walsheim Pro Bold" panose="00000800000000000000" pitchFamily="50" charset="0"/>
              </a:rPr>
              <a:t>1</a:t>
            </a:r>
          </a:p>
          <a:p>
            <a:pPr marL="0" marR="0" lvl="0" indent="0" defTabSz="914400" rtl="0" eaLnBrk="1" fontAlgn="auto" latinLnBrk="0" hangingPunct="1">
              <a:lnSpc>
                <a:spcPct val="100000"/>
              </a:lnSpc>
              <a:spcBef>
                <a:spcPts val="0"/>
              </a:spcBef>
              <a:spcAft>
                <a:spcPts val="0"/>
              </a:spcAft>
              <a:buClrTx/>
              <a:buSzTx/>
              <a:buFontTx/>
              <a:buNone/>
              <a:tabLst/>
              <a:defRPr/>
            </a:pPr>
            <a:r>
              <a:rPr lang="fi-FI" sz="2000" b="1" dirty="0">
                <a:solidFill>
                  <a:prstClr val="white"/>
                </a:solidFill>
                <a:latin typeface="GT Walsheim Pro Bold" panose="00000800000000000000" pitchFamily="50" charset="0"/>
              </a:rPr>
              <a:t>Onnittelutodistus</a:t>
            </a:r>
            <a:endParaRPr lang="fi-FI" sz="24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3–18 % saavuttaneille, mukaan lukien Pronssirakentajan ja Pronssirakentajan johdonmukaisuuden saavuttaneet.</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Onnittelut saavutuksesta sähköpostitse lähetettävän todistuksen muodossa.</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Linkkejä digitaalisiin resursseihin käytettäviksi sosiaalisen median kanavilla.</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1" dirty="0">
              <a:solidFill>
                <a:prstClr val="white"/>
              </a:solidFill>
              <a:latin typeface="GT Walsheim Pro" panose="00000500000000000000" pitchFamily="2" charset="-18"/>
            </a:endParaRPr>
          </a:p>
        </p:txBody>
      </p:sp>
      <p:sp>
        <p:nvSpPr>
          <p:cNvPr id="7" name="Prostokąt 54">
            <a:extLst>
              <a:ext uri="{FF2B5EF4-FFF2-40B4-BE49-F238E27FC236}">
                <a16:creationId xmlns:a16="http://schemas.microsoft.com/office/drawing/2014/main" id="{165AE6A3-FEBC-87E6-9661-EB28B7A0C691}"/>
              </a:ext>
            </a:extLst>
          </p:cNvPr>
          <p:cNvSpPr/>
          <p:nvPr/>
        </p:nvSpPr>
        <p:spPr>
          <a:xfrm>
            <a:off x="4844941"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6000" b="1" i="0" u="none" strike="noStrike" cap="none" normalizeH="0" baseline="0" noProof="0" dirty="0">
                <a:ln>
                  <a:noFill/>
                </a:ln>
                <a:solidFill>
                  <a:prstClr val="white"/>
                </a:solidFill>
                <a:effectLst/>
                <a:uLnTx/>
                <a:uFillTx/>
                <a:latin typeface="GT Walsheim Pro Bold" panose="00000800000000000000" pitchFamily="50" charset="0"/>
              </a:rPr>
              <a:t>2</a:t>
            </a:r>
          </a:p>
          <a:p>
            <a:pPr>
              <a:defRPr/>
            </a:pPr>
            <a:r>
              <a:rPr lang="fi-FI" sz="2000" b="1" dirty="0">
                <a:solidFill>
                  <a:prstClr val="white"/>
                </a:solidFill>
                <a:latin typeface="GT Walsheim Pro Bold" panose="00000800000000000000" pitchFamily="50" charset="0"/>
              </a:rPr>
              <a:t>Motivoiva tasonnostosähköposti</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Saavuttajille, jotka ovat saavuttamassa 6, 9, 12, 15 tai 18 %</a:t>
            </a:r>
            <a:r>
              <a:rPr lang="fi-FI" sz="1200" dirty="0">
                <a:solidFill>
                  <a:prstClr val="white"/>
                </a:solidFill>
                <a:latin typeface="GT Walsheim Pro"/>
              </a:rPr>
              <a:t>.</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Heille ilmoitetaan asiasta, ja heitä tuetaan seuraavan tason saavuttamisessa</a:t>
            </a:r>
            <a:r>
              <a:rPr lang="fi-FI" sz="1200" dirty="0">
                <a:solidFill>
                  <a:prstClr val="white"/>
                </a:solidFill>
                <a:latin typeface="GT Walsheim Pro"/>
              </a:rPr>
              <a:t>.</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1" dirty="0">
              <a:solidFill>
                <a:prstClr val="white"/>
              </a:solidFill>
              <a:latin typeface="GT Walsheim Pro" panose="00000500000000000000" pitchFamily="2" charset="-18"/>
            </a:endParaRPr>
          </a:p>
        </p:txBody>
      </p:sp>
      <p:sp>
        <p:nvSpPr>
          <p:cNvPr id="8" name="Prostokąt 54">
            <a:extLst>
              <a:ext uri="{FF2B5EF4-FFF2-40B4-BE49-F238E27FC236}">
                <a16:creationId xmlns:a16="http://schemas.microsoft.com/office/drawing/2014/main" id="{EC521CCE-F25E-1B58-B762-ADDCB2A6EE6E}"/>
              </a:ext>
            </a:extLst>
          </p:cNvPr>
          <p:cNvSpPr/>
          <p:nvPr/>
        </p:nvSpPr>
        <p:spPr>
          <a:xfrm>
            <a:off x="8353252" y="2052738"/>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i-FI" sz="6000" b="1" i="0" u="none" strike="noStrike" cap="none" normalizeH="0" baseline="0" noProof="0" dirty="0">
                <a:ln>
                  <a:noFill/>
                </a:ln>
                <a:solidFill>
                  <a:prstClr val="white"/>
                </a:solidFill>
                <a:effectLst/>
                <a:uLnTx/>
                <a:uFillTx/>
                <a:latin typeface="GT Walsheim Pro Bold" panose="00000800000000000000" pitchFamily="50" charset="0"/>
              </a:rPr>
              <a:t>3</a:t>
            </a:r>
          </a:p>
          <a:p>
            <a:pPr marL="0" marR="0" lvl="0" indent="0" defTabSz="914400" rtl="0" eaLnBrk="1" fontAlgn="auto" latinLnBrk="0" hangingPunct="1">
              <a:lnSpc>
                <a:spcPct val="100000"/>
              </a:lnSpc>
              <a:spcBef>
                <a:spcPts val="0"/>
              </a:spcBef>
              <a:spcAft>
                <a:spcPts val="0"/>
              </a:spcAft>
              <a:buClrTx/>
              <a:buSzTx/>
              <a:buFontTx/>
              <a:buNone/>
              <a:tabLst/>
              <a:defRPr/>
            </a:pPr>
            <a:r>
              <a:rPr lang="fi-FI" sz="2000" b="1" dirty="0">
                <a:solidFill>
                  <a:prstClr val="white"/>
                </a:solidFill>
                <a:latin typeface="GT Walsheim Pro Bold" panose="00000800000000000000" pitchFamily="50" charset="0"/>
              </a:rPr>
              <a:t>Platinailmoitus</a:t>
            </a:r>
            <a:endParaRPr lang="fi-FI" sz="24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0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Platinaylälinjat.</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fi-FI" sz="1200" dirty="0">
                <a:solidFill>
                  <a:prstClr val="white"/>
                </a:solidFill>
                <a:latin typeface="GT Walsheim Pro" panose="00000500000000000000" pitchFamily="2" charset="-18"/>
              </a:rPr>
              <a:t>Platinoille ilmoitetaan saavuttajista ja lähellä seuraavaa tasoa olevista, jotta he voivat onnitella ja tukea näitä asianmukaisesti.</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200" b="1" dirty="0">
              <a:solidFill>
                <a:prstClr val="white"/>
              </a:solidFill>
              <a:latin typeface="GT Walsheim Pro Bold" panose="00000800000000000000" pitchFamily="50"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1100" b="1" dirty="0">
              <a:solidFill>
                <a:prstClr val="white"/>
              </a:solidFill>
              <a:latin typeface="GT Walsheim Pro" panose="00000500000000000000" pitchFamily="2" charset="-18"/>
            </a:endParaRPr>
          </a:p>
        </p:txBody>
      </p:sp>
      <p:cxnSp>
        <p:nvCxnSpPr>
          <p:cNvPr id="6" name="Łącznik prosty 5">
            <a:extLst>
              <a:ext uri="{FF2B5EF4-FFF2-40B4-BE49-F238E27FC236}">
                <a16:creationId xmlns:a16="http://schemas.microsoft.com/office/drawing/2014/main" id="{AE9E3229-4543-3961-26DE-41A6F23F6402}"/>
              </a:ext>
            </a:extLst>
          </p:cNvPr>
          <p:cNvCxnSpPr>
            <a:cxnSpLocks/>
          </p:cNvCxnSpPr>
          <p:nvPr/>
        </p:nvCxnSpPr>
        <p:spPr>
          <a:xfrm>
            <a:off x="1409700" y="4235051"/>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Łącznik prosty 9">
            <a:extLst>
              <a:ext uri="{FF2B5EF4-FFF2-40B4-BE49-F238E27FC236}">
                <a16:creationId xmlns:a16="http://schemas.microsoft.com/office/drawing/2014/main" id="{B4637EA8-83B4-EF34-B6FB-05861D564D7D}"/>
              </a:ext>
            </a:extLst>
          </p:cNvPr>
          <p:cNvCxnSpPr>
            <a:cxnSpLocks/>
          </p:cNvCxnSpPr>
          <p:nvPr/>
        </p:nvCxnSpPr>
        <p:spPr>
          <a:xfrm>
            <a:off x="1409700" y="4797026"/>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Łącznik prosty 10">
            <a:extLst>
              <a:ext uri="{FF2B5EF4-FFF2-40B4-BE49-F238E27FC236}">
                <a16:creationId xmlns:a16="http://schemas.microsoft.com/office/drawing/2014/main" id="{5B29D036-24EF-7FD7-4040-218F7910E4BB}"/>
              </a:ext>
            </a:extLst>
          </p:cNvPr>
          <p:cNvCxnSpPr>
            <a:cxnSpLocks/>
          </p:cNvCxnSpPr>
          <p:nvPr/>
        </p:nvCxnSpPr>
        <p:spPr>
          <a:xfrm>
            <a:off x="4943475" y="4489155"/>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Łącznik prosty 11">
            <a:extLst>
              <a:ext uri="{FF2B5EF4-FFF2-40B4-BE49-F238E27FC236}">
                <a16:creationId xmlns:a16="http://schemas.microsoft.com/office/drawing/2014/main" id="{1471FEEE-4D20-EA66-B3F0-50F51275483C}"/>
              </a:ext>
            </a:extLst>
          </p:cNvPr>
          <p:cNvCxnSpPr>
            <a:cxnSpLocks/>
          </p:cNvCxnSpPr>
          <p:nvPr/>
        </p:nvCxnSpPr>
        <p:spPr>
          <a:xfrm>
            <a:off x="8448675" y="4075814"/>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Obraz 12" descr="Obraz zawierający tekst, Czcionka, Grafika, projekt graficzny&#10;&#10;Opis wygenerowany automatycznie">
            <a:extLst>
              <a:ext uri="{FF2B5EF4-FFF2-40B4-BE49-F238E27FC236}">
                <a16:creationId xmlns:a16="http://schemas.microsoft.com/office/drawing/2014/main" id="{9BF4EF26-DE7B-2FF2-E699-38B335C7F0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2E47D77D-6D71-F9C5-0ACD-FD133A27D0DE}"/>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1699223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2091070" y="2090172"/>
            <a:ext cx="8009860" cy="2677656"/>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4200" b="1" i="0" u="none" strike="noStrike" cap="none" normalizeH="0" baseline="0" dirty="0">
                <a:ln>
                  <a:noFill/>
                </a:ln>
                <a:solidFill>
                  <a:srgbClr val="4A8FB2"/>
                </a:solidFill>
                <a:effectLst/>
                <a:uLnTx/>
                <a:uFillTx/>
                <a:latin typeface="GT Walsheim Pro Bold" panose="00000800000000000000" pitchFamily="50" charset="0"/>
                <a:ea typeface="+mn-ea"/>
                <a:cs typeface="+mn-cs"/>
              </a:rPr>
              <a:t>Hyödynnä tilaisuus</a:t>
            </a:r>
            <a:br>
              <a:rPr kumimoji="0" lang="fi-FI" sz="4200" b="1" i="0" u="none" strike="noStrike" cap="none" normalizeH="0" baseline="0" dirty="0">
                <a:ln>
                  <a:noFill/>
                </a:ln>
                <a:solidFill>
                  <a:srgbClr val="4A8FB2"/>
                </a:solidFill>
                <a:effectLst/>
                <a:uLnTx/>
                <a:uFillTx/>
                <a:latin typeface="GT Walsheim Pro Bold" panose="00000800000000000000" pitchFamily="50" charset="0"/>
                <a:ea typeface="+mn-ea"/>
                <a:cs typeface="+mn-cs"/>
              </a:rPr>
            </a:br>
            <a:r>
              <a:rPr kumimoji="0" lang="fi-FI" sz="4200" b="1" i="0" u="none" strike="noStrike" cap="none" normalizeH="0" baseline="0" dirty="0">
                <a:ln>
                  <a:noFill/>
                </a:ln>
                <a:solidFill>
                  <a:srgbClr val="6B737B"/>
                </a:solidFill>
                <a:effectLst/>
                <a:uLnTx/>
                <a:uFillTx/>
                <a:latin typeface="GT Walsheim Pro Bold" panose="00000800000000000000" pitchFamily="50" charset="0"/>
                <a:ea typeface="+mn-ea"/>
                <a:cs typeface="+mn-cs"/>
              </a:rPr>
              <a:t>tehostaa liiketoimintaasi ja valmistautua saavuttamaan enemmän!</a:t>
            </a:r>
          </a:p>
        </p:txBody>
      </p:sp>
      <p:pic>
        <p:nvPicPr>
          <p:cNvPr id="2" name="Obraz 1" descr="Obraz zawierający tekst, Czcionka, Grafika, projekt graficzny&#10;&#10;Opis wygenerowany automatycznie">
            <a:extLst>
              <a:ext uri="{FF2B5EF4-FFF2-40B4-BE49-F238E27FC236}">
                <a16:creationId xmlns:a16="http://schemas.microsoft.com/office/drawing/2014/main" id="{06E41DBF-39FE-FD83-E63D-95683F84CE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15EB408F-C152-1800-7550-CCEB22CC412D}"/>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298256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46909" y="4646926"/>
            <a:ext cx="898527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600" b="1" i="0" u="none" strike="noStrike" cap="none" normalizeH="0" baseline="0" dirty="0">
                <a:ln>
                  <a:noFill/>
                </a:ln>
                <a:solidFill>
                  <a:srgbClr val="0D7D86"/>
                </a:solidFill>
                <a:effectLst/>
                <a:uLnTx/>
                <a:uFillTx/>
                <a:latin typeface="GT Walsheim Pro Bold" panose="00000800000000000000" pitchFamily="50" charset="0"/>
                <a:ea typeface="+mn-ea"/>
                <a:cs typeface="+mn-cs"/>
              </a:rPr>
              <a:t>Aloitetaan liiketoimintasi rakentaminen vahvalla STARTILLA!</a:t>
            </a:r>
          </a:p>
        </p:txBody>
      </p:sp>
      <p:pic>
        <p:nvPicPr>
          <p:cNvPr id="6" name="Obraz 5" descr="Obraz zawierający tekst, Czcionka, Grafika, projekt graficzny&#10;&#10;Opis wygenerowany automatycznie">
            <a:extLst>
              <a:ext uri="{FF2B5EF4-FFF2-40B4-BE49-F238E27FC236}">
                <a16:creationId xmlns:a16="http://schemas.microsoft.com/office/drawing/2014/main" id="{94626F17-F9F3-1A3A-D113-332CF0C5BF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7598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ED42FBEE-0FD7-D1AC-2D88-A3F53B1A4E75}"/>
              </a:ext>
            </a:extLst>
          </p:cNvPr>
          <p:cNvSpPr txBox="1"/>
          <p:nvPr/>
        </p:nvSpPr>
        <p:spPr>
          <a:xfrm>
            <a:off x="2627814" y="4467528"/>
            <a:ext cx="2364911" cy="132343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i-FI" sz="2000" b="1" dirty="0">
                <a:solidFill>
                  <a:srgbClr val="6B737B"/>
                </a:solidFill>
                <a:latin typeface="GT Walsheim Pro Bold" panose="00000800000000000000" pitchFamily="50" charset="0"/>
              </a:rPr>
              <a:t>Teet TÖITÄ ITSEÄSI VARTEN </a:t>
            </a:r>
            <a:r>
              <a:rPr lang="fi-FI" sz="2000" b="1" dirty="0">
                <a:solidFill>
                  <a:srgbClr val="4A8FB2"/>
                </a:solidFill>
                <a:latin typeface="GT Walsheim Pro Bold" panose="00000800000000000000" pitchFamily="50" charset="0"/>
              </a:rPr>
              <a:t>mutta ET KOSKAAN YKSIN.</a:t>
            </a:r>
          </a:p>
        </p:txBody>
      </p:sp>
      <p:pic>
        <p:nvPicPr>
          <p:cNvPr id="5" name="Obraz 4" descr="Obraz zawierający Czcionka, Grafika, logo, symbol&#10;&#10;Opis wygenerowany automatycznie">
            <a:extLst>
              <a:ext uri="{FF2B5EF4-FFF2-40B4-BE49-F238E27FC236}">
                <a16:creationId xmlns:a16="http://schemas.microsoft.com/office/drawing/2014/main" id="{E90AF935-762A-5A4A-481C-262870FD71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879" y="2321328"/>
            <a:ext cx="4133779" cy="1901538"/>
          </a:xfrm>
          <a:prstGeom prst="rect">
            <a:avLst/>
          </a:prstGeom>
        </p:spPr>
      </p:pic>
      <p:pic>
        <p:nvPicPr>
          <p:cNvPr id="6" name="Obraz 5" descr="Obraz zawierający tekst, Czcionka, Grafika, projekt graficzny&#10;&#10;Opis wygenerowany automatycznie">
            <a:extLst>
              <a:ext uri="{FF2B5EF4-FFF2-40B4-BE49-F238E27FC236}">
                <a16:creationId xmlns:a16="http://schemas.microsoft.com/office/drawing/2014/main" id="{E8B7741B-2B6A-6E44-EB8E-3C9950EEE2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59857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1708814" y="1767007"/>
            <a:ext cx="8774372" cy="332398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4200" b="1" i="0" u="none" strike="noStrike" cap="none" normalizeH="0" baseline="0" dirty="0">
                <a:ln>
                  <a:noFill/>
                </a:ln>
                <a:solidFill>
                  <a:srgbClr val="4A8FB2"/>
                </a:solidFill>
                <a:effectLst/>
                <a:uLnTx/>
                <a:uFillTx/>
                <a:latin typeface="GT Walsheim Pro Bold" panose="00000800000000000000" pitchFamily="50" charset="0"/>
                <a:ea typeface="+mn-ea"/>
                <a:cs typeface="+mn-cs"/>
              </a:rPr>
              <a:t>Tuemme uusia ALH:ia* </a:t>
            </a:r>
            <a:r>
              <a:rPr kumimoji="0" lang="fi-FI" sz="4200" b="1" i="0" u="none" strike="noStrike" cap="none" normalizeH="0" baseline="0" dirty="0">
                <a:ln>
                  <a:noFill/>
                </a:ln>
                <a:solidFill>
                  <a:srgbClr val="6B737B"/>
                </a:solidFill>
                <a:effectLst/>
                <a:uLnTx/>
                <a:uFillTx/>
                <a:latin typeface="GT Walsheim Pro Bold" panose="00000800000000000000" pitchFamily="50" charset="0"/>
                <a:ea typeface="+mn-ea"/>
                <a:cs typeface="+mn-cs"/>
              </a:rPr>
              <a:t>heti ensimmäisestä askeleesta alkaen yksinkertaisella ja käytännöllisellä ohjelmalla, joka vie heidät kohti menestystä.</a:t>
            </a:r>
          </a:p>
        </p:txBody>
      </p:sp>
      <p:pic>
        <p:nvPicPr>
          <p:cNvPr id="2" name="Obraz 1" descr="Obraz zawierający tekst, Czcionka, Grafika, projekt graficzny&#10;&#10;Opis wygenerowany automatycznie">
            <a:extLst>
              <a:ext uri="{FF2B5EF4-FFF2-40B4-BE49-F238E27FC236}">
                <a16:creationId xmlns:a16="http://schemas.microsoft.com/office/drawing/2014/main" id="{B7526EA4-85C4-1DEF-C4AA-F8355AE865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6" name="Obraz 5" descr="Obraz zawierający Grafika, Czcionka, tekst, logo&#10;&#10;Opis wygenerowany automatycznie">
            <a:extLst>
              <a:ext uri="{FF2B5EF4-FFF2-40B4-BE49-F238E27FC236}">
                <a16:creationId xmlns:a16="http://schemas.microsoft.com/office/drawing/2014/main" id="{CE105AB1-8890-2892-7D88-220836AE75DB}"/>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5" name="TextBox 4">
            <a:extLst>
              <a:ext uri="{FF2B5EF4-FFF2-40B4-BE49-F238E27FC236}">
                <a16:creationId xmlns:a16="http://schemas.microsoft.com/office/drawing/2014/main" id="{F9833EEE-0D8F-114B-5539-92F9B4DD3FF3}"/>
              </a:ext>
            </a:extLst>
          </p:cNvPr>
          <p:cNvSpPr txBox="1"/>
          <p:nvPr/>
        </p:nvSpPr>
        <p:spPr>
          <a:xfrm>
            <a:off x="408215" y="5609414"/>
            <a:ext cx="10906124" cy="276999"/>
          </a:xfrm>
          <a:prstGeom prst="rect">
            <a:avLst/>
          </a:prstGeom>
          <a:noFill/>
        </p:spPr>
        <p:txBody>
          <a:bodyPr wrap="square">
            <a:spAutoFit/>
          </a:bodyPr>
          <a:lstStyle/>
          <a:p>
            <a:r>
              <a:rPr kumimoji="0" lang="fi-FI" sz="1200" b="1" i="0" u="none" strike="noStrike" cap="none" normalizeH="0" baseline="0">
                <a:ln>
                  <a:noFill/>
                </a:ln>
                <a:solidFill>
                  <a:srgbClr val="6B737B"/>
                </a:solidFill>
                <a:effectLst/>
                <a:uLnTx/>
                <a:uFillTx/>
                <a:latin typeface="GT Walsheim Pro Bold" panose="00000800000000000000" pitchFamily="50" charset="0"/>
                <a:ea typeface="+mn-ea"/>
                <a:cs typeface="+mn-cs"/>
              </a:rPr>
              <a:t>*</a:t>
            </a:r>
            <a:r>
              <a:rPr lang="fi-FI" sz="1200" b="1">
                <a:solidFill>
                  <a:srgbClr val="6B737B"/>
                </a:solidFill>
                <a:latin typeface="GT Walsheim Pro Bold" panose="00000800000000000000" pitchFamily="50" charset="0"/>
                <a:ea typeface="+mn-ea"/>
                <a:cs typeface="+mn-cs"/>
              </a:rPr>
              <a:t>Kaikki uudet ALH:t.</a:t>
            </a:r>
          </a:p>
        </p:txBody>
      </p:sp>
    </p:spTree>
    <p:extLst>
      <p:ext uri="{BB962C8B-B14F-4D97-AF65-F5344CB8AC3E}">
        <p14:creationId xmlns:p14="http://schemas.microsoft.com/office/powerpoint/2010/main" val="3430398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Prostokąt 54">
            <a:extLst>
              <a:ext uri="{FF2B5EF4-FFF2-40B4-BE49-F238E27FC236}">
                <a16:creationId xmlns:a16="http://schemas.microsoft.com/office/drawing/2014/main" id="{851943FC-ABA4-5CFD-1A6A-AAD8A9D86475}"/>
              </a:ext>
            </a:extLst>
          </p:cNvPr>
          <p:cNvSpPr/>
          <p:nvPr/>
        </p:nvSpPr>
        <p:spPr>
          <a:xfrm>
            <a:off x="838932"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pole tekstowe 4">
            <a:extLst>
              <a:ext uri="{FF2B5EF4-FFF2-40B4-BE49-F238E27FC236}">
                <a16:creationId xmlns:a16="http://schemas.microsoft.com/office/drawing/2014/main" id="{FC8D25A4-119E-3444-AAA0-43A2E533DF6D}"/>
              </a:ext>
            </a:extLst>
          </p:cNvPr>
          <p:cNvSpPr txBox="1"/>
          <p:nvPr/>
        </p:nvSpPr>
        <p:spPr>
          <a:xfrm>
            <a:off x="1167284" y="2924055"/>
            <a:ext cx="3982450" cy="1477328"/>
          </a:xfrm>
          <a:prstGeom prst="rect">
            <a:avLst/>
          </a:prstGeom>
          <a:noFill/>
        </p:spPr>
        <p:txBody>
          <a:bodyPr wrap="square" numCol="1" rtlCol="0" anchor="ctr">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fi-FI" sz="1400" b="0" i="0" u="none" strike="noStrike" cap="none" normalizeH="0" baseline="0" noProof="0" dirty="0">
                <a:ln>
                  <a:noFill/>
                </a:ln>
                <a:solidFill>
                  <a:schemeClr val="bg1"/>
                </a:solidFill>
                <a:effectLst/>
                <a:uLnTx/>
                <a:uFillTx/>
                <a:latin typeface="GT Walsheim Pro" panose="00000500000000000000" pitchFamily="2" charset="-18"/>
                <a:ea typeface="+mn-ea"/>
                <a:cs typeface="+mn-cs"/>
              </a:rPr>
              <a:t>100 PA ilmaista rekisteröitymistä varten</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fi-FI" sz="1400" dirty="0">
                <a:solidFill>
                  <a:schemeClr val="bg1"/>
                </a:solidFill>
                <a:latin typeface="GT Walsheim Pro" panose="00000500000000000000" pitchFamily="2" charset="-18"/>
              </a:rPr>
              <a:t>Tukena ensimmäisen tilauksen alennus</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fi-FI" sz="1400" b="0" i="0" u="none" strike="noStrike" cap="none" normalizeH="0" baseline="0" noProof="0" dirty="0">
                <a:ln>
                  <a:noFill/>
                </a:ln>
                <a:solidFill>
                  <a:schemeClr val="bg1"/>
                </a:solidFill>
                <a:effectLst/>
                <a:uLnTx/>
                <a:uFillTx/>
                <a:latin typeface="GT Walsheim Pro" panose="00000500000000000000" pitchFamily="2" charset="-18"/>
                <a:ea typeface="+mn-ea"/>
                <a:cs typeface="+mn-cs"/>
              </a:rPr>
              <a:t>Alennus perustuu tilauksen </a:t>
            </a:r>
            <a:r>
              <a:rPr kumimoji="0" lang="fi-FI" sz="1400" b="0" i="0" u="none" strike="noStrike" cap="none" normalizeH="0" baseline="0" noProof="0" dirty="0" err="1">
                <a:ln>
                  <a:noFill/>
                </a:ln>
                <a:solidFill>
                  <a:schemeClr val="bg1"/>
                </a:solidFill>
                <a:effectLst/>
                <a:uLnTx/>
                <a:uFillTx/>
                <a:latin typeface="GT Walsheim Pro" panose="00000500000000000000" pitchFamily="2" charset="-18"/>
                <a:ea typeface="+mn-ea"/>
                <a:cs typeface="+mn-cs"/>
              </a:rPr>
              <a:t>PA:oon</a:t>
            </a:r>
            <a:endParaRPr kumimoji="0" lang="fi-FI" sz="1400" b="0" i="0" u="none" strike="noStrike" cap="none" normalizeH="0" baseline="0" noProof="0" dirty="0">
              <a:ln>
                <a:noFill/>
              </a:ln>
              <a:solidFill>
                <a:schemeClr val="bg1"/>
              </a:solidFill>
              <a:effectLst/>
              <a:uLnTx/>
              <a:uFillTx/>
              <a:latin typeface="GT Walsheim Pro" panose="00000500000000000000" pitchFamily="2" charset="-18"/>
              <a:ea typeface="+mn-ea"/>
              <a:cs typeface="+mn-cs"/>
            </a:endParaRP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fi-FI" sz="1400" dirty="0">
                <a:solidFill>
                  <a:schemeClr val="bg1"/>
                </a:solidFill>
                <a:latin typeface="GT Walsheim Pro" panose="00000500000000000000" pitchFamily="2" charset="-18"/>
              </a:rPr>
              <a:t>Yksi PA-raja alennusta varten</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fi-FI" sz="1400" b="0" i="0" u="none" strike="noStrike" cap="none" normalizeH="0" baseline="0" noProof="0" dirty="0">
                <a:ln>
                  <a:noFill/>
                </a:ln>
                <a:solidFill>
                  <a:schemeClr val="bg1"/>
                </a:solidFill>
                <a:effectLst/>
                <a:uLnTx/>
                <a:uFillTx/>
                <a:latin typeface="GT Walsheim Pro" panose="00000500000000000000" pitchFamily="2" charset="-18"/>
                <a:ea typeface="+mn-ea"/>
                <a:cs typeface="+mn-cs"/>
              </a:rPr>
              <a:t>Vain kampanjan 1. ostos</a:t>
            </a:r>
          </a:p>
        </p:txBody>
      </p:sp>
      <p:sp>
        <p:nvSpPr>
          <p:cNvPr id="7" name="Prostokąt 54">
            <a:extLst>
              <a:ext uri="{FF2B5EF4-FFF2-40B4-BE49-F238E27FC236}">
                <a16:creationId xmlns:a16="http://schemas.microsoft.com/office/drawing/2014/main" id="{55DAF66F-01AB-BFB4-50AE-ABFA538A9066}"/>
              </a:ext>
            </a:extLst>
          </p:cNvPr>
          <p:cNvSpPr/>
          <p:nvPr/>
        </p:nvSpPr>
        <p:spPr>
          <a:xfrm>
            <a:off x="6713913"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pole tekstowe 7">
            <a:extLst>
              <a:ext uri="{FF2B5EF4-FFF2-40B4-BE49-F238E27FC236}">
                <a16:creationId xmlns:a16="http://schemas.microsoft.com/office/drawing/2014/main" id="{A1D33E46-6C92-FDA5-912C-35CB21D07F03}"/>
              </a:ext>
            </a:extLst>
          </p:cNvPr>
          <p:cNvSpPr txBox="1"/>
          <p:nvPr/>
        </p:nvSpPr>
        <p:spPr>
          <a:xfrm>
            <a:off x="7042266" y="2708610"/>
            <a:ext cx="4183453" cy="1908215"/>
          </a:xfrm>
          <a:prstGeom prst="rect">
            <a:avLst/>
          </a:prstGeom>
          <a:noFill/>
        </p:spPr>
        <p:txBody>
          <a:bodyPr wrap="square" lIns="91440" tIns="45720" rIns="91440" bIns="45720" numCol="1" rtlCol="0" anchor="ctr">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fi-FI" sz="1400" b="0" i="0" u="none" strike="noStrike" cap="none" normalizeH="0" baseline="0" noProof="0" dirty="0">
                <a:ln>
                  <a:noFill/>
                </a:ln>
                <a:solidFill>
                  <a:schemeClr val="bg1"/>
                </a:solidFill>
                <a:effectLst/>
                <a:uLnTx/>
                <a:uFillTx/>
                <a:latin typeface="GT Walsheim Pro" panose="00000500000000000000" pitchFamily="2" charset="-18"/>
              </a:rPr>
              <a:t>50 PA ilmaista rekisteröitymistä varten</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fi-FI" sz="1400" dirty="0">
                <a:solidFill>
                  <a:schemeClr val="bg1"/>
                </a:solidFill>
                <a:latin typeface="GT Walsheim Pro" panose="00000500000000000000" pitchFamily="2" charset="-18"/>
              </a:rPr>
              <a:t>Tukea neljänä ensimmäisenä kuukautena</a:t>
            </a:r>
          </a:p>
          <a:p>
            <a:pPr marL="355600" indent="-355600">
              <a:spcBef>
                <a:spcPts val="600"/>
              </a:spcBef>
              <a:buFont typeface="GT Walsheim Pro" panose="00000500000000000000" pitchFamily="2" charset="-18"/>
              <a:buChar char="→"/>
              <a:defRPr/>
            </a:pPr>
            <a:r>
              <a:rPr lang="fi-FI" sz="1400" dirty="0">
                <a:solidFill>
                  <a:schemeClr val="bg1"/>
                </a:solidFill>
                <a:latin typeface="GT Walsheim Pro" panose="00000500000000000000" pitchFamily="2" charset="-18"/>
              </a:rPr>
              <a:t>START-kuponki </a:t>
            </a:r>
            <a:r>
              <a:rPr kumimoji="0" lang="fi-FI" sz="1400" b="0" i="0" u="none" strike="noStrike" cap="none" normalizeH="0" baseline="0" noProof="0" dirty="0">
                <a:ln>
                  <a:noFill/>
                </a:ln>
                <a:solidFill>
                  <a:schemeClr val="bg1"/>
                </a:solidFill>
                <a:effectLst/>
                <a:uLnTx/>
                <a:uFillTx/>
                <a:latin typeface="GT Walsheim Pro" panose="00000500000000000000" pitchFamily="2" charset="-18"/>
              </a:rPr>
              <a:t>kuukausittain kertyvän PA:n perusteella</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fi-FI" sz="1400" dirty="0">
                <a:solidFill>
                  <a:schemeClr val="bg1"/>
                </a:solidFill>
                <a:latin typeface="GT Walsheim Pro" panose="00000500000000000000" pitchFamily="2" charset="-18"/>
              </a:rPr>
              <a:t>Relevantit PA-haarukat sopivat kaikille ESAN‐markkinoille</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fi-FI" sz="1400" b="0" i="0" u="none" strike="noStrike" cap="none" normalizeH="0" baseline="0" noProof="0" dirty="0">
                <a:ln>
                  <a:noFill/>
                </a:ln>
                <a:solidFill>
                  <a:schemeClr val="bg1"/>
                </a:solidFill>
                <a:effectLst/>
                <a:uLnTx/>
                <a:uFillTx/>
                <a:latin typeface="GT Walsheim Pro" panose="00000500000000000000" pitchFamily="2" charset="-18"/>
              </a:rPr>
              <a:t>Kampanjan toiset ja myöhemmät ostokset</a:t>
            </a:r>
          </a:p>
        </p:txBody>
      </p:sp>
      <p:sp>
        <p:nvSpPr>
          <p:cNvPr id="9" name="Strzałka: pagon 8">
            <a:extLst>
              <a:ext uri="{FF2B5EF4-FFF2-40B4-BE49-F238E27FC236}">
                <a16:creationId xmlns:a16="http://schemas.microsoft.com/office/drawing/2014/main" id="{C8FD4D6F-CD5E-8FF3-DD9D-B9E8BACF0296}"/>
              </a:ext>
            </a:extLst>
          </p:cNvPr>
          <p:cNvSpPr/>
          <p:nvPr/>
        </p:nvSpPr>
        <p:spPr>
          <a:xfrm>
            <a:off x="5875020" y="3362495"/>
            <a:ext cx="441960" cy="523702"/>
          </a:xfrm>
          <a:prstGeom prst="chevron">
            <a:avLst/>
          </a:prstGeom>
          <a:gradFill flip="none" rotWithShape="1">
            <a:gsLst>
              <a:gs pos="0">
                <a:srgbClr val="4A8FB2">
                  <a:shade val="30000"/>
                  <a:satMod val="115000"/>
                </a:srgbClr>
              </a:gs>
              <a:gs pos="50000">
                <a:srgbClr val="4A8FB2">
                  <a:shade val="67500"/>
                  <a:satMod val="115000"/>
                </a:srgbClr>
              </a:gs>
              <a:gs pos="100000">
                <a:srgbClr val="4A8FB2">
                  <a:shade val="100000"/>
                  <a:satMod val="115000"/>
                </a:srgbClr>
              </a:gs>
            </a:gsLst>
            <a:lin ang="0" scaled="1"/>
            <a:tileRect/>
          </a:grad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pole tekstowe 9">
            <a:extLst>
              <a:ext uri="{FF2B5EF4-FFF2-40B4-BE49-F238E27FC236}">
                <a16:creationId xmlns:a16="http://schemas.microsoft.com/office/drawing/2014/main" id="{87B4918F-BF69-D01C-9891-2AA11FD66ACF}"/>
              </a:ext>
            </a:extLst>
          </p:cNvPr>
          <p:cNvSpPr txBox="1"/>
          <p:nvPr/>
        </p:nvSpPr>
        <p:spPr>
          <a:xfrm>
            <a:off x="2093229" y="1277909"/>
            <a:ext cx="1846079" cy="461665"/>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cap="none" normalizeH="0" baseline="0">
                <a:ln>
                  <a:noFill/>
                </a:ln>
                <a:solidFill>
                  <a:srgbClr val="4A8FB2"/>
                </a:solidFill>
                <a:effectLst/>
                <a:uLnTx/>
                <a:uFillTx/>
                <a:latin typeface="GT Walsheim Pro Bold" panose="00000800000000000000" pitchFamily="50" charset="0"/>
              </a:rPr>
              <a:t>Nyt</a:t>
            </a:r>
          </a:p>
        </p:txBody>
      </p:sp>
      <p:pic>
        <p:nvPicPr>
          <p:cNvPr id="12" name="Obraz 11" descr="Obraz zawierający Grafika, Czcionka, tekst, logo&#10;&#10;Opis wygenerowany automatycznie">
            <a:extLst>
              <a:ext uri="{FF2B5EF4-FFF2-40B4-BE49-F238E27FC236}">
                <a16:creationId xmlns:a16="http://schemas.microsoft.com/office/drawing/2014/main" id="{E0E0EC47-990E-B679-3D23-E5CDFDA5F126}"/>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8110454" y="1226887"/>
            <a:ext cx="1352125" cy="689792"/>
          </a:xfrm>
          <a:prstGeom prst="rect">
            <a:avLst/>
          </a:prstGeom>
        </p:spPr>
      </p:pic>
    </p:spTree>
    <p:extLst>
      <p:ext uri="{BB962C8B-B14F-4D97-AF65-F5344CB8AC3E}">
        <p14:creationId xmlns:p14="http://schemas.microsoft.com/office/powerpoint/2010/main" val="4268209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6" name="Prostokąt 54">
            <a:extLst>
              <a:ext uri="{FF2B5EF4-FFF2-40B4-BE49-F238E27FC236}">
                <a16:creationId xmlns:a16="http://schemas.microsoft.com/office/drawing/2014/main" id="{19F69FE2-DB7C-3715-ABC9-090ACE0B554B}"/>
              </a:ext>
            </a:extLst>
          </p:cNvPr>
          <p:cNvSpPr/>
          <p:nvPr/>
        </p:nvSpPr>
        <p:spPr>
          <a:xfrm>
            <a:off x="3415781"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 name="Obraz 9" descr="Obraz zawierający Grafika, Czcionka, symbol, krąg&#10;&#10;Opis wygenerowany automatycznie">
            <a:extLst>
              <a:ext uri="{FF2B5EF4-FFF2-40B4-BE49-F238E27FC236}">
                <a16:creationId xmlns:a16="http://schemas.microsoft.com/office/drawing/2014/main" id="{3D4F26F4-3ED2-BCE6-2C96-235E892A82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1155" y="3827844"/>
            <a:ext cx="631618" cy="650347"/>
          </a:xfrm>
          <a:prstGeom prst="rect">
            <a:avLst/>
          </a:prstGeom>
        </p:spPr>
      </p:pic>
      <p:sp>
        <p:nvSpPr>
          <p:cNvPr id="18" name="Prostokąt 54">
            <a:extLst>
              <a:ext uri="{FF2B5EF4-FFF2-40B4-BE49-F238E27FC236}">
                <a16:creationId xmlns:a16="http://schemas.microsoft.com/office/drawing/2014/main" id="{CE59EB8A-8E9E-62BA-F3A1-19C93FFB0C3B}"/>
              </a:ext>
            </a:extLst>
          </p:cNvPr>
          <p:cNvSpPr/>
          <p:nvPr/>
        </p:nvSpPr>
        <p:spPr>
          <a:xfrm>
            <a:off x="8978249" y="3567015"/>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Prostokąt 54">
            <a:extLst>
              <a:ext uri="{FF2B5EF4-FFF2-40B4-BE49-F238E27FC236}">
                <a16:creationId xmlns:a16="http://schemas.microsoft.com/office/drawing/2014/main" id="{56A82726-908F-B22A-CB4B-D2092B4CD97D}"/>
              </a:ext>
            </a:extLst>
          </p:cNvPr>
          <p:cNvSpPr/>
          <p:nvPr/>
        </p:nvSpPr>
        <p:spPr>
          <a:xfrm>
            <a:off x="6200503" y="3578050"/>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pole tekstowe 52">
            <a:extLst>
              <a:ext uri="{FF2B5EF4-FFF2-40B4-BE49-F238E27FC236}">
                <a16:creationId xmlns:a16="http://schemas.microsoft.com/office/drawing/2014/main" id="{A16B1157-0D60-A37F-4FA2-BD6DC815EFCD}"/>
              </a:ext>
            </a:extLst>
          </p:cNvPr>
          <p:cNvSpPr txBox="1"/>
          <p:nvPr/>
        </p:nvSpPr>
        <p:spPr>
          <a:xfrm>
            <a:off x="9206993" y="4437226"/>
            <a:ext cx="229421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dirty="0">
                <a:ln>
                  <a:noFill/>
                </a:ln>
                <a:solidFill>
                  <a:prstClr val="white"/>
                </a:solidFill>
                <a:effectLst/>
                <a:uLnTx/>
                <a:uFillTx/>
                <a:latin typeface="GT Walsheim Pro" panose="00000500000000000000" pitchFamily="2" charset="-18"/>
                <a:ea typeface="+mn-ea"/>
                <a:cs typeface="+mn-cs"/>
              </a:rPr>
              <a:t>Maksuton toimitus ‑kampanja</a:t>
            </a:r>
          </a:p>
        </p:txBody>
      </p:sp>
      <p:pic>
        <p:nvPicPr>
          <p:cNvPr id="32" name="Obraz 85" descr="Obraz zawierający Czcionka, Grafika, design, symbol&#10;&#10;Opis wygenerowany automatycznie">
            <a:extLst>
              <a:ext uri="{FF2B5EF4-FFF2-40B4-BE49-F238E27FC236}">
                <a16:creationId xmlns:a16="http://schemas.microsoft.com/office/drawing/2014/main" id="{47DA2E50-7DDB-224E-1993-9A02A9C2E2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83968" y="3927078"/>
            <a:ext cx="905371" cy="446310"/>
          </a:xfrm>
          <a:prstGeom prst="rect">
            <a:avLst/>
          </a:prstGeom>
        </p:spPr>
      </p:pic>
      <p:sp>
        <p:nvSpPr>
          <p:cNvPr id="28" name="pole tekstowe 51">
            <a:extLst>
              <a:ext uri="{FF2B5EF4-FFF2-40B4-BE49-F238E27FC236}">
                <a16:creationId xmlns:a16="http://schemas.microsoft.com/office/drawing/2014/main" id="{376A443D-AF34-387E-7CA8-86ED8B871D57}"/>
              </a:ext>
            </a:extLst>
          </p:cNvPr>
          <p:cNvSpPr txBox="1"/>
          <p:nvPr/>
        </p:nvSpPr>
        <p:spPr>
          <a:xfrm>
            <a:off x="6805522" y="4437226"/>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Brändikampanjat</a:t>
            </a:r>
          </a:p>
        </p:txBody>
      </p:sp>
      <p:pic>
        <p:nvPicPr>
          <p:cNvPr id="31" name="Obraz 83" descr="Obraz zawierający Czcionka, krąg, Grafika, design&#10;&#10;Opis wygenerowany automatycznie">
            <a:extLst>
              <a:ext uri="{FF2B5EF4-FFF2-40B4-BE49-F238E27FC236}">
                <a16:creationId xmlns:a16="http://schemas.microsoft.com/office/drawing/2014/main" id="{8C4D84EF-4C5F-94AD-7CFF-477F970DD3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1101" y="3844243"/>
            <a:ext cx="598170" cy="591873"/>
          </a:xfrm>
          <a:prstGeom prst="rect">
            <a:avLst/>
          </a:prstGeom>
        </p:spPr>
      </p:pic>
      <p:sp>
        <p:nvSpPr>
          <p:cNvPr id="33" name="pole tekstowe 50">
            <a:extLst>
              <a:ext uri="{FF2B5EF4-FFF2-40B4-BE49-F238E27FC236}">
                <a16:creationId xmlns:a16="http://schemas.microsoft.com/office/drawing/2014/main" id="{53854AB6-F995-5F2C-5A4C-505A0778F1A8}"/>
              </a:ext>
            </a:extLst>
          </p:cNvPr>
          <p:cNvSpPr txBox="1"/>
          <p:nvPr/>
        </p:nvSpPr>
        <p:spPr>
          <a:xfrm>
            <a:off x="3441899" y="4450803"/>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Amwayn toistuvat tilaukset </a:t>
            </a:r>
          </a:p>
        </p:txBody>
      </p:sp>
      <p:sp>
        <p:nvSpPr>
          <p:cNvPr id="37" name="TextBox 36">
            <a:extLst>
              <a:ext uri="{FF2B5EF4-FFF2-40B4-BE49-F238E27FC236}">
                <a16:creationId xmlns:a16="http://schemas.microsoft.com/office/drawing/2014/main" id="{B31B8313-793F-A974-DE54-853905443FE5}"/>
              </a:ext>
            </a:extLst>
          </p:cNvPr>
          <p:cNvSpPr txBox="1"/>
          <p:nvPr/>
        </p:nvSpPr>
        <p:spPr>
          <a:xfrm>
            <a:off x="3430333" y="3571415"/>
            <a:ext cx="2566415" cy="276999"/>
          </a:xfrm>
          <a:prstGeom prst="rect">
            <a:avLst/>
          </a:prstGeom>
          <a:noFill/>
        </p:spPr>
        <p:txBody>
          <a:bodyPr wrap="square">
            <a:spAutoFit/>
          </a:bodyPr>
          <a:lstStyle/>
          <a:p>
            <a:pPr algn="ctr">
              <a:spcBef>
                <a:spcPts val="600"/>
              </a:spcBef>
            </a:pPr>
            <a:r>
              <a:rPr lang="fi-FI" sz="1200">
                <a:solidFill>
                  <a:prstClr val="white"/>
                </a:solidFill>
                <a:latin typeface="GT Walsheim Pro" panose="00000500000000000000" pitchFamily="2" charset="-18"/>
              </a:rPr>
              <a:t>Tilaa ja säästä </a:t>
            </a:r>
          </a:p>
        </p:txBody>
      </p:sp>
      <p:sp>
        <p:nvSpPr>
          <p:cNvPr id="21" name="Prostokąt 54">
            <a:extLst>
              <a:ext uri="{FF2B5EF4-FFF2-40B4-BE49-F238E27FC236}">
                <a16:creationId xmlns:a16="http://schemas.microsoft.com/office/drawing/2014/main" id="{3DBC0EB1-CC16-F5CA-475E-541D20453B4B}"/>
              </a:ext>
            </a:extLst>
          </p:cNvPr>
          <p:cNvSpPr/>
          <p:nvPr/>
        </p:nvSpPr>
        <p:spPr>
          <a:xfrm>
            <a:off x="647336"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pole tekstowe 53">
            <a:extLst>
              <a:ext uri="{FF2B5EF4-FFF2-40B4-BE49-F238E27FC236}">
                <a16:creationId xmlns:a16="http://schemas.microsoft.com/office/drawing/2014/main" id="{46A3B3D4-A817-109B-70AF-CBD5F9E08F1E}"/>
              </a:ext>
            </a:extLst>
          </p:cNvPr>
          <p:cNvSpPr txBox="1"/>
          <p:nvPr/>
        </p:nvSpPr>
        <p:spPr>
          <a:xfrm>
            <a:off x="1118927" y="4440707"/>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Tuotteet ja ratkaisut</a:t>
            </a:r>
          </a:p>
        </p:txBody>
      </p:sp>
      <p:pic>
        <p:nvPicPr>
          <p:cNvPr id="27" name="Obraz 26" descr="Obraz zawierający szkic, design, ilustracja&#10;&#10;Opis wygenerowany automatycznie">
            <a:extLst>
              <a:ext uri="{FF2B5EF4-FFF2-40B4-BE49-F238E27FC236}">
                <a16:creationId xmlns:a16="http://schemas.microsoft.com/office/drawing/2014/main" id="{9FC2868C-8EE5-50B7-4D15-1A7A561503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0748" y="3849995"/>
            <a:ext cx="658499" cy="590712"/>
          </a:xfrm>
          <a:prstGeom prst="rect">
            <a:avLst/>
          </a:prstGeom>
        </p:spPr>
      </p:pic>
      <p:sp>
        <p:nvSpPr>
          <p:cNvPr id="5" name="pole tekstowe 4">
            <a:extLst>
              <a:ext uri="{FF2B5EF4-FFF2-40B4-BE49-F238E27FC236}">
                <a16:creationId xmlns:a16="http://schemas.microsoft.com/office/drawing/2014/main" id="{E0872B85-0B6C-A21A-C7ED-EB6D12E6C586}"/>
              </a:ext>
            </a:extLst>
          </p:cNvPr>
          <p:cNvSpPr txBox="1"/>
          <p:nvPr/>
        </p:nvSpPr>
        <p:spPr>
          <a:xfrm>
            <a:off x="536611" y="537737"/>
            <a:ext cx="7270201"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600" b="1" i="0" u="none" strike="noStrike" cap="none" normalizeH="0" baseline="0">
                <a:ln>
                  <a:noFill/>
                </a:ln>
                <a:solidFill>
                  <a:srgbClr val="4A8FB2"/>
                </a:solidFill>
                <a:effectLst/>
                <a:uLnTx/>
                <a:uFillTx/>
                <a:latin typeface="GT Walsheim Pro Bold" panose="00000800000000000000" pitchFamily="50" charset="0"/>
              </a:rPr>
              <a:t>Uuden ALH:n matkasuunnitelma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cap="none" normalizeH="0" baseline="0">
                <a:ln>
                  <a:noFill/>
                </a:ln>
                <a:solidFill>
                  <a:srgbClr val="6FB2CE"/>
                </a:solidFill>
                <a:effectLst/>
                <a:uLnTx/>
                <a:uFillTx/>
                <a:latin typeface="GT Walsheim Pro" panose="00000500000000000000" pitchFamily="2" charset="-18"/>
              </a:rPr>
              <a:t>Neljä ensimmäistä kuukautta rekisteröitymisestä</a:t>
            </a:r>
          </a:p>
        </p:txBody>
      </p:sp>
      <p:sp>
        <p:nvSpPr>
          <p:cNvPr id="12" name="pole tekstowe 11">
            <a:extLst>
              <a:ext uri="{FF2B5EF4-FFF2-40B4-BE49-F238E27FC236}">
                <a16:creationId xmlns:a16="http://schemas.microsoft.com/office/drawing/2014/main" id="{127E7224-EA50-5084-3F3B-A0060656F6BF}"/>
              </a:ext>
            </a:extLst>
          </p:cNvPr>
          <p:cNvSpPr txBox="1"/>
          <p:nvPr/>
        </p:nvSpPr>
        <p:spPr>
          <a:xfrm>
            <a:off x="640081" y="1732278"/>
            <a:ext cx="268817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50" b="0" i="0" u="none" strike="noStrike" cap="none" normalizeH="0" baseline="0" dirty="0">
                <a:ln>
                  <a:noFill/>
                </a:ln>
                <a:solidFill>
                  <a:srgbClr val="6B737B"/>
                </a:solidFill>
                <a:effectLst/>
                <a:uLnTx/>
                <a:uFillTx/>
                <a:latin typeface="GT Walsheim Pro" panose="00000500000000000000" pitchFamily="2" charset="-18"/>
                <a:ea typeface="+mn-ea"/>
                <a:cs typeface="+mn-cs"/>
              </a:rPr>
              <a:t>Kun teet ensimmäisen, vähintään 50 PA:n arvoisen tilauksen, saat ILMAISEN REKISTERÖITYMISEN*.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50" b="0" i="0" u="none" strike="noStrike" cap="none" normalizeH="0" baseline="0" dirty="0">
                <a:ln>
                  <a:noFill/>
                </a:ln>
                <a:solidFill>
                  <a:srgbClr val="6B737B"/>
                </a:solidFill>
                <a:effectLst/>
                <a:uLnTx/>
                <a:uFillTx/>
                <a:latin typeface="GT Walsheim Pro" panose="00000500000000000000" pitchFamily="2" charset="-18"/>
                <a:ea typeface="+mn-ea"/>
                <a:cs typeface="+mn-cs"/>
              </a:rPr>
              <a:t>Kun keräät ≥100 PA:, saat ensimmäisen START-kuponkisi.</a:t>
            </a:r>
          </a:p>
        </p:txBody>
      </p:sp>
      <p:sp>
        <p:nvSpPr>
          <p:cNvPr id="13" name="pole tekstowe 12">
            <a:extLst>
              <a:ext uri="{FF2B5EF4-FFF2-40B4-BE49-F238E27FC236}">
                <a16:creationId xmlns:a16="http://schemas.microsoft.com/office/drawing/2014/main" id="{F86A8BE3-AB0F-62A0-1EFC-3313C713504A}"/>
              </a:ext>
            </a:extLst>
          </p:cNvPr>
          <p:cNvSpPr txBox="1"/>
          <p:nvPr/>
        </p:nvSpPr>
        <p:spPr>
          <a:xfrm>
            <a:off x="3379176" y="1734038"/>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50" b="0" i="0" u="none" strike="noStrike" cap="none" normalizeH="0" baseline="0" dirty="0">
                <a:ln>
                  <a:noFill/>
                </a:ln>
                <a:solidFill>
                  <a:srgbClr val="6B737B"/>
                </a:solidFill>
                <a:effectLst/>
                <a:uLnTx/>
                <a:uFillTx/>
                <a:latin typeface="GT Walsheim Pro" panose="00000500000000000000" pitchFamily="2" charset="-18"/>
                <a:ea typeface="+mn-ea"/>
                <a:cs typeface="+mn-cs"/>
              </a:rPr>
              <a:t>Kun keräät ≥50 henkilökohtaista PA:a toisen kuukauden aikana, ansaitset lisää START-kuponkeja.</a:t>
            </a:r>
          </a:p>
        </p:txBody>
      </p:sp>
      <p:grpSp>
        <p:nvGrpSpPr>
          <p:cNvPr id="94" name="Grupa 93">
            <a:extLst>
              <a:ext uri="{FF2B5EF4-FFF2-40B4-BE49-F238E27FC236}">
                <a16:creationId xmlns:a16="http://schemas.microsoft.com/office/drawing/2014/main" id="{83AB1653-167A-17AB-1CB7-1092E6ECDBF5}"/>
              </a:ext>
            </a:extLst>
          </p:cNvPr>
          <p:cNvGrpSpPr/>
          <p:nvPr/>
        </p:nvGrpSpPr>
        <p:grpSpPr>
          <a:xfrm>
            <a:off x="637107" y="1408306"/>
            <a:ext cx="10918492" cy="305734"/>
            <a:chOff x="640081" y="1554270"/>
            <a:chExt cx="10918492" cy="305734"/>
          </a:xfrm>
        </p:grpSpPr>
        <p:sp>
          <p:nvSpPr>
            <p:cNvPr id="67" name="Prostokąt 66">
              <a:extLst>
                <a:ext uri="{FF2B5EF4-FFF2-40B4-BE49-F238E27FC236}">
                  <a16:creationId xmlns:a16="http://schemas.microsoft.com/office/drawing/2014/main" id="{46AF63EF-E82C-3C66-E4C7-055559134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2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4. </a:t>
              </a:r>
              <a:r>
                <a:rPr kumimoji="0" lang="fi-FI"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66" name="Prostokąt 65">
              <a:extLst>
                <a:ext uri="{FF2B5EF4-FFF2-40B4-BE49-F238E27FC236}">
                  <a16:creationId xmlns:a16="http://schemas.microsoft.com/office/drawing/2014/main" id="{69EA14FA-2294-1978-B1B4-EC7AA01B5A08}"/>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2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3. </a:t>
              </a:r>
              <a:r>
                <a:rPr kumimoji="0" lang="fi-FI"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65" name="Prostokąt 64">
              <a:extLst>
                <a:ext uri="{FF2B5EF4-FFF2-40B4-BE49-F238E27FC236}">
                  <a16:creationId xmlns:a16="http://schemas.microsoft.com/office/drawing/2014/main" id="{AB16FEF9-6D80-43DF-3A7A-6651A13ADCFC}"/>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20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2. </a:t>
              </a:r>
              <a:r>
                <a:rPr kumimoji="0" lang="fi-FI" sz="1200" b="0" i="0" u="none" strike="noStrike" cap="none" normalizeH="0" baseline="0" noProof="0" dirty="0">
                  <a:ln>
                    <a:noFill/>
                  </a:ln>
                  <a:solidFill>
                    <a:srgbClr val="4A8FB2"/>
                  </a:solidFill>
                  <a:effectLst/>
                  <a:uLnTx/>
                  <a:uFillTx/>
                  <a:latin typeface="GT Walsheim Pro" panose="00000500000000000000" pitchFamily="2" charset="-18"/>
                  <a:ea typeface="+mn-ea"/>
                  <a:cs typeface="+mn-cs"/>
                </a:rPr>
                <a:t>kuukausi</a:t>
              </a:r>
            </a:p>
          </p:txBody>
        </p:sp>
        <p:sp>
          <p:nvSpPr>
            <p:cNvPr id="64" name="Prostokąt 63">
              <a:extLst>
                <a:ext uri="{FF2B5EF4-FFF2-40B4-BE49-F238E27FC236}">
                  <a16:creationId xmlns:a16="http://schemas.microsoft.com/office/drawing/2014/main" id="{98A76E03-9903-6936-3CF4-7F2A208BC0BE}"/>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20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1. </a:t>
              </a:r>
              <a:r>
                <a:rPr kumimoji="0" lang="fi-FI" sz="1200" b="0" i="0" u="none" strike="noStrike" cap="none" normalizeH="0" baseline="0" noProof="0" dirty="0">
                  <a:ln>
                    <a:noFill/>
                  </a:ln>
                  <a:solidFill>
                    <a:srgbClr val="4A8FB2"/>
                  </a:solidFill>
                  <a:effectLst/>
                  <a:uLnTx/>
                  <a:uFillTx/>
                  <a:latin typeface="GT Walsheim Pro" panose="00000500000000000000" pitchFamily="2" charset="-18"/>
                  <a:ea typeface="+mn-ea"/>
                  <a:cs typeface="+mn-cs"/>
                </a:rPr>
                <a:t>kuukausi</a:t>
              </a:r>
            </a:p>
          </p:txBody>
        </p:sp>
        <p:cxnSp>
          <p:nvCxnSpPr>
            <p:cNvPr id="68" name="Łącznik prosty 67">
              <a:extLst>
                <a:ext uri="{FF2B5EF4-FFF2-40B4-BE49-F238E27FC236}">
                  <a16:creationId xmlns:a16="http://schemas.microsoft.com/office/drawing/2014/main" id="{D15A67E0-159C-F97D-467C-A24B0F087849}"/>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731A4624-9958-AA6E-A77B-2740785A8EE1}"/>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B4CA3C63-A78A-852E-1D67-0521A6455A3A}"/>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37DB3F09-B141-BE72-ECDA-0D3CCD53D01F}"/>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2C70F51B-D38D-A9E8-F431-67F61F4AD69F}"/>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graphicFrame>
        <p:nvGraphicFramePr>
          <p:cNvPr id="89" name="Tabela 89">
            <a:extLst>
              <a:ext uri="{FF2B5EF4-FFF2-40B4-BE49-F238E27FC236}">
                <a16:creationId xmlns:a16="http://schemas.microsoft.com/office/drawing/2014/main" id="{CED7BC36-48E5-BD8D-D837-EB34775F9768}"/>
              </a:ext>
            </a:extLst>
          </p:cNvPr>
          <p:cNvGraphicFramePr>
            <a:graphicFrameLocks noGrp="1"/>
          </p:cNvGraphicFramePr>
          <p:nvPr>
            <p:extLst>
              <p:ext uri="{D42A27DB-BD31-4B8C-83A1-F6EECF244321}">
                <p14:modId xmlns:p14="http://schemas.microsoft.com/office/powerpoint/2010/main" val="289782756"/>
              </p:ext>
            </p:extLst>
          </p:nvPr>
        </p:nvGraphicFramePr>
        <p:xfrm>
          <a:off x="618683" y="2689976"/>
          <a:ext cx="2595068" cy="808514"/>
        </p:xfrm>
        <a:graphic>
          <a:graphicData uri="http://schemas.openxmlformats.org/drawingml/2006/table">
            <a:tbl>
              <a:tblPr firstRow="1" bandRow="1">
                <a:tableStyleId>{10A1B5D5-9B99-4C35-A422-299274C87663}</a:tableStyleId>
              </a:tblPr>
              <a:tblGrid>
                <a:gridCol w="923038">
                  <a:extLst>
                    <a:ext uri="{9D8B030D-6E8A-4147-A177-3AD203B41FA5}">
                      <a16:colId xmlns:a16="http://schemas.microsoft.com/office/drawing/2014/main" val="1396583099"/>
                    </a:ext>
                  </a:extLst>
                </a:gridCol>
                <a:gridCol w="1672030">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Kuukausittainen HPA</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Kupongin arvo</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≥100 – 199</a:t>
                      </a:r>
                      <a:r>
                        <a:rPr lang="fi-FI" sz="900" noProof="0">
                          <a:solidFill>
                            <a:srgbClr val="4A8FB2"/>
                          </a:solidFill>
                          <a:latin typeface="GT Walsheim Pro" panose="00000500000000000000" pitchFamily="2" charset="-18"/>
                        </a:rPr>
                        <a:t>,99</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2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40 €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≥200</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4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80 €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bl>
          </a:graphicData>
        </a:graphic>
      </p:graphicFrame>
      <p:sp>
        <p:nvSpPr>
          <p:cNvPr id="36" name="Prostokąt 35">
            <a:extLst>
              <a:ext uri="{FF2B5EF4-FFF2-40B4-BE49-F238E27FC236}">
                <a16:creationId xmlns:a16="http://schemas.microsoft.com/office/drawing/2014/main" id="{3292BE8D-91C7-D836-3F6A-EAD51A3635FF}"/>
              </a:ext>
            </a:extLst>
          </p:cNvPr>
          <p:cNvSpPr/>
          <p:nvPr/>
        </p:nvSpPr>
        <p:spPr>
          <a:xfrm>
            <a:off x="3415781" y="4909270"/>
            <a:ext cx="5346798" cy="1005252"/>
          </a:xfrm>
          <a:prstGeom prst="rect">
            <a:avLst/>
          </a:prstGeom>
          <a:solidFill>
            <a:schemeClr val="bg1">
              <a:alpha val="54902"/>
            </a:schemeClr>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en-US" sz="1200" dirty="0">
              <a:solidFill>
                <a:srgbClr val="4A8FB2"/>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5D6600A6-BF81-F9BE-D967-EC1839119483}"/>
              </a:ext>
            </a:extLst>
          </p:cNvPr>
          <p:cNvSpPr txBox="1"/>
          <p:nvPr/>
        </p:nvSpPr>
        <p:spPr>
          <a:xfrm>
            <a:off x="6187678" y="1726460"/>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50" b="0" i="0" u="none" strike="noStrike" cap="none" normalizeH="0" baseline="0" dirty="0">
                <a:ln>
                  <a:noFill/>
                </a:ln>
                <a:solidFill>
                  <a:srgbClr val="6B737B"/>
                </a:solidFill>
                <a:effectLst/>
                <a:uLnTx/>
                <a:uFillTx/>
                <a:latin typeface="GT Walsheim Pro" panose="00000500000000000000" pitchFamily="2" charset="-18"/>
                <a:ea typeface="+mn-ea"/>
                <a:cs typeface="+mn-cs"/>
              </a:rPr>
              <a:t>Kun keräät ≥50 henkilökohtaista PA:a kolmannen kuukauden aikana, ansaitset lisää START-kuponkeja.</a:t>
            </a:r>
          </a:p>
        </p:txBody>
      </p:sp>
      <p:sp>
        <p:nvSpPr>
          <p:cNvPr id="6" name="pole tekstowe 5">
            <a:extLst>
              <a:ext uri="{FF2B5EF4-FFF2-40B4-BE49-F238E27FC236}">
                <a16:creationId xmlns:a16="http://schemas.microsoft.com/office/drawing/2014/main" id="{4A1E8FB3-41A6-4ED8-E3CD-60204479E9ED}"/>
              </a:ext>
            </a:extLst>
          </p:cNvPr>
          <p:cNvSpPr txBox="1"/>
          <p:nvPr/>
        </p:nvSpPr>
        <p:spPr>
          <a:xfrm>
            <a:off x="8978250" y="1732865"/>
            <a:ext cx="2727976"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050" b="0" i="0" u="none" strike="noStrike" cap="none" normalizeH="0" baseline="0" dirty="0">
                <a:ln>
                  <a:noFill/>
                </a:ln>
                <a:solidFill>
                  <a:srgbClr val="6B737B"/>
                </a:solidFill>
                <a:effectLst/>
                <a:uLnTx/>
                <a:uFillTx/>
                <a:latin typeface="GT Walsheim Pro" panose="00000500000000000000" pitchFamily="2" charset="-18"/>
                <a:ea typeface="+mn-ea"/>
                <a:cs typeface="+mn-cs"/>
              </a:rPr>
              <a:t>Kun keräät ≥50 henkilökohtaista PA:a neljännen kuukauden aikana, ansaitset lisää START-kuponkeja.</a:t>
            </a:r>
          </a:p>
        </p:txBody>
      </p:sp>
      <p:graphicFrame>
        <p:nvGraphicFramePr>
          <p:cNvPr id="7" name="Tabela 89">
            <a:extLst>
              <a:ext uri="{FF2B5EF4-FFF2-40B4-BE49-F238E27FC236}">
                <a16:creationId xmlns:a16="http://schemas.microsoft.com/office/drawing/2014/main" id="{831D43D4-8995-51B0-DBCE-C0E6133BFC26}"/>
              </a:ext>
            </a:extLst>
          </p:cNvPr>
          <p:cNvGraphicFramePr>
            <a:graphicFrameLocks noGrp="1"/>
          </p:cNvGraphicFramePr>
          <p:nvPr>
            <p:extLst>
              <p:ext uri="{D42A27DB-BD31-4B8C-83A1-F6EECF244321}">
                <p14:modId xmlns:p14="http://schemas.microsoft.com/office/powerpoint/2010/main" val="3705312968"/>
              </p:ext>
            </p:extLst>
          </p:nvPr>
        </p:nvGraphicFramePr>
        <p:xfrm>
          <a:off x="3498451" y="2444904"/>
          <a:ext cx="2595068" cy="1033438"/>
        </p:xfrm>
        <a:graphic>
          <a:graphicData uri="http://schemas.openxmlformats.org/drawingml/2006/table">
            <a:tbl>
              <a:tblPr firstRow="1" bandRow="1">
                <a:tableStyleId>{10A1B5D5-9B99-4C35-A422-299274C87663}</a:tableStyleId>
              </a:tblPr>
              <a:tblGrid>
                <a:gridCol w="945958">
                  <a:extLst>
                    <a:ext uri="{9D8B030D-6E8A-4147-A177-3AD203B41FA5}">
                      <a16:colId xmlns:a16="http://schemas.microsoft.com/office/drawing/2014/main" val="1396583099"/>
                    </a:ext>
                  </a:extLst>
                </a:gridCol>
                <a:gridCol w="1649110">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Kuukausittainen HPA</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dirty="0">
                          <a:solidFill>
                            <a:srgbClr val="4A8FB2"/>
                          </a:solidFill>
                          <a:latin typeface="GT Walsheim Pro Bold" panose="00000800000000000000" pitchFamily="50" charset="0"/>
                        </a:rPr>
                        <a:t>Kupongin arvo</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≥50 – 99,99</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noProof="0" dirty="0">
                          <a:solidFill>
                            <a:srgbClr val="4A8FB2"/>
                          </a:solidFill>
                          <a:latin typeface="GT Walsheim Pro" panose="00000500000000000000" pitchFamily="2" charset="-18"/>
                        </a:rPr>
                        <a:t>1 × 20</a:t>
                      </a:r>
                      <a:r>
                        <a:rPr lang="fi-FI" sz="900" dirty="0">
                          <a:solidFill>
                            <a:srgbClr val="4A8FB2"/>
                          </a:solidFill>
                          <a:latin typeface="GT Walsheim Pro" panose="00000500000000000000" pitchFamily="2" charset="-18"/>
                        </a:rPr>
                        <a:t> € </a:t>
                      </a:r>
                      <a:r>
                        <a:rPr lang="fi-FI" sz="900" noProof="0" dirty="0">
                          <a:solidFill>
                            <a:srgbClr val="4A8FB2"/>
                          </a:solidFill>
                          <a:latin typeface="GT Walsheim Pro" panose="00000500000000000000" pitchFamily="2" charset="-18"/>
                        </a:rPr>
                        <a:t>START-kuponki</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≥100 – 199,99</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2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40 €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≥200</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4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80 €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605EA2F1-2355-A80F-CD02-171769420B95}"/>
              </a:ext>
            </a:extLst>
          </p:cNvPr>
          <p:cNvGraphicFramePr>
            <a:graphicFrameLocks noGrp="1"/>
          </p:cNvGraphicFramePr>
          <p:nvPr>
            <p:extLst>
              <p:ext uri="{D42A27DB-BD31-4B8C-83A1-F6EECF244321}">
                <p14:modId xmlns:p14="http://schemas.microsoft.com/office/powerpoint/2010/main" val="697985208"/>
              </p:ext>
            </p:extLst>
          </p:nvPr>
        </p:nvGraphicFramePr>
        <p:xfrm>
          <a:off x="6236694" y="2439896"/>
          <a:ext cx="2595068" cy="1033438"/>
        </p:xfrm>
        <a:graphic>
          <a:graphicData uri="http://schemas.openxmlformats.org/drawingml/2006/table">
            <a:tbl>
              <a:tblPr firstRow="1" bandRow="1">
                <a:tableStyleId>{10A1B5D5-9B99-4C35-A422-299274C87663}</a:tableStyleId>
              </a:tblPr>
              <a:tblGrid>
                <a:gridCol w="950915">
                  <a:extLst>
                    <a:ext uri="{9D8B030D-6E8A-4147-A177-3AD203B41FA5}">
                      <a16:colId xmlns:a16="http://schemas.microsoft.com/office/drawing/2014/main" val="1396583099"/>
                    </a:ext>
                  </a:extLst>
                </a:gridCol>
                <a:gridCol w="1644153">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a:solidFill>
                            <a:srgbClr val="4A8FB2"/>
                          </a:solidFill>
                          <a:latin typeface="GT Walsheim Pro Bold" panose="00000800000000000000" pitchFamily="50" charset="0"/>
                        </a:rPr>
                        <a:t>Kuukausittainen HPA</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dirty="0">
                          <a:solidFill>
                            <a:srgbClr val="4A8FB2"/>
                          </a:solidFill>
                          <a:latin typeface="GT Walsheim Pro Bold" panose="00000800000000000000" pitchFamily="50" charset="0"/>
                        </a:rPr>
                        <a:t>Kupongin arvo</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≥50 – 99,99</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noProof="0" dirty="0">
                          <a:solidFill>
                            <a:srgbClr val="4A8FB2"/>
                          </a:solidFill>
                          <a:latin typeface="GT Walsheim Pro" panose="00000500000000000000" pitchFamily="2" charset="-18"/>
                        </a:rPr>
                        <a:t>1 × 20</a:t>
                      </a:r>
                      <a:r>
                        <a:rPr lang="fi-FI" sz="900" dirty="0">
                          <a:solidFill>
                            <a:srgbClr val="4A8FB2"/>
                          </a:solidFill>
                          <a:latin typeface="GT Walsheim Pro" panose="00000500000000000000" pitchFamily="2" charset="-18"/>
                        </a:rPr>
                        <a:t> € </a:t>
                      </a:r>
                      <a:r>
                        <a:rPr lang="fi-FI" sz="900" noProof="0" dirty="0">
                          <a:solidFill>
                            <a:srgbClr val="4A8FB2"/>
                          </a:solidFill>
                          <a:latin typeface="GT Walsheim Pro" panose="00000500000000000000" pitchFamily="2" charset="-18"/>
                        </a:rPr>
                        <a:t>START-kuponki</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≥100 – 199,99</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2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40 €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≥200</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4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80 €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F78DD9D9-3E7F-D893-7386-837EBDD0C6A3}"/>
              </a:ext>
            </a:extLst>
          </p:cNvPr>
          <p:cNvGraphicFramePr>
            <a:graphicFrameLocks noGrp="1"/>
          </p:cNvGraphicFramePr>
          <p:nvPr>
            <p:extLst>
              <p:ext uri="{D42A27DB-BD31-4B8C-83A1-F6EECF244321}">
                <p14:modId xmlns:p14="http://schemas.microsoft.com/office/powerpoint/2010/main" val="3813422415"/>
              </p:ext>
            </p:extLst>
          </p:nvPr>
        </p:nvGraphicFramePr>
        <p:xfrm>
          <a:off x="9039119" y="2439896"/>
          <a:ext cx="2595068" cy="1033438"/>
        </p:xfrm>
        <a:graphic>
          <a:graphicData uri="http://schemas.openxmlformats.org/drawingml/2006/table">
            <a:tbl>
              <a:tblPr firstRow="1" bandRow="1">
                <a:tableStyleId>{10A1B5D5-9B99-4C35-A422-299274C87663}</a:tableStyleId>
              </a:tblPr>
              <a:tblGrid>
                <a:gridCol w="944853">
                  <a:extLst>
                    <a:ext uri="{9D8B030D-6E8A-4147-A177-3AD203B41FA5}">
                      <a16:colId xmlns:a16="http://schemas.microsoft.com/office/drawing/2014/main" val="1396583099"/>
                    </a:ext>
                  </a:extLst>
                </a:gridCol>
                <a:gridCol w="165021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dirty="0">
                          <a:solidFill>
                            <a:srgbClr val="4A8FB2"/>
                          </a:solidFill>
                          <a:latin typeface="GT Walsheim Pro Bold" panose="00000800000000000000" pitchFamily="50" charset="0"/>
                        </a:rPr>
                        <a:t>Kuukausittainen HPA</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b="1" dirty="0">
                          <a:solidFill>
                            <a:srgbClr val="4A8FB2"/>
                          </a:solidFill>
                          <a:latin typeface="GT Walsheim Pro Bold" panose="00000800000000000000" pitchFamily="50" charset="0"/>
                        </a:rPr>
                        <a:t>Kupongin arvo</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≥50 – 99,99</a:t>
                      </a:r>
                    </a:p>
                  </a:txBody>
                  <a:tcPr marL="0" marR="0"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noProof="0">
                          <a:solidFill>
                            <a:srgbClr val="4A8FB2"/>
                          </a:solidFill>
                          <a:latin typeface="GT Walsheim Pro" panose="00000500000000000000" pitchFamily="2" charset="-18"/>
                        </a:rPr>
                        <a:t>1 × 20</a:t>
                      </a:r>
                      <a:r>
                        <a:rPr lang="fi-FI" sz="900">
                          <a:solidFill>
                            <a:srgbClr val="4A8FB2"/>
                          </a:solidFill>
                          <a:latin typeface="GT Walsheim Pro" panose="00000500000000000000" pitchFamily="2" charset="-18"/>
                        </a:rPr>
                        <a:t> € </a:t>
                      </a:r>
                      <a:r>
                        <a:rPr lang="fi-FI" sz="900" noProof="0">
                          <a:solidFill>
                            <a:srgbClr val="4A8FB2"/>
                          </a:solidFill>
                          <a:latin typeface="GT Walsheim Pro" panose="00000500000000000000" pitchFamily="2" charset="-18"/>
                        </a:rPr>
                        <a:t>START-kuponki</a:t>
                      </a:r>
                    </a:p>
                  </a:txBody>
                  <a:tcPr marL="0" marR="0"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≥100 – 199,99</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a:solidFill>
                            <a:srgbClr val="4A8FB2"/>
                          </a:solidFill>
                          <a:latin typeface="GT Walsheim Pro" panose="00000500000000000000" pitchFamily="2" charset="-18"/>
                        </a:rPr>
                        <a:t>2 x 20 € </a:t>
                      </a:r>
                      <a:r>
                        <a:rPr lang="fi-FI" sz="900" noProof="0">
                          <a:solidFill>
                            <a:srgbClr val="4A8FB2"/>
                          </a:solidFill>
                          <a:latin typeface="GT Walsheim Pro" panose="00000500000000000000" pitchFamily="2" charset="-18"/>
                        </a:rPr>
                        <a:t>START-kuponkia (</a:t>
                      </a:r>
                      <a:r>
                        <a:rPr lang="fi-FI" sz="900">
                          <a:solidFill>
                            <a:srgbClr val="4A8FB2"/>
                          </a:solidFill>
                          <a:latin typeface="GT Walsheim Pro" panose="00000500000000000000" pitchFamily="2" charset="-18"/>
                        </a:rPr>
                        <a:t>40 €</a:t>
                      </a:r>
                      <a:r>
                        <a:rPr lang="fi-FI" sz="900" noProof="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≥200</a:t>
                      </a:r>
                    </a:p>
                  </a:txBody>
                  <a:tcPr marL="0" marR="0"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900" dirty="0">
                          <a:solidFill>
                            <a:srgbClr val="4A8FB2"/>
                          </a:solidFill>
                          <a:latin typeface="GT Walsheim Pro" panose="00000500000000000000" pitchFamily="2" charset="-18"/>
                        </a:rPr>
                        <a:t>4 x 20 € </a:t>
                      </a:r>
                      <a:r>
                        <a:rPr lang="fi-FI" sz="900" noProof="0" dirty="0">
                          <a:solidFill>
                            <a:srgbClr val="4A8FB2"/>
                          </a:solidFill>
                          <a:latin typeface="GT Walsheim Pro" panose="00000500000000000000" pitchFamily="2" charset="-18"/>
                        </a:rPr>
                        <a:t>START-kuponkia (</a:t>
                      </a:r>
                      <a:r>
                        <a:rPr lang="fi-FI" sz="900" dirty="0">
                          <a:solidFill>
                            <a:srgbClr val="4A8FB2"/>
                          </a:solidFill>
                          <a:latin typeface="GT Walsheim Pro" panose="00000500000000000000" pitchFamily="2" charset="-18"/>
                        </a:rPr>
                        <a:t>80 €</a:t>
                      </a:r>
                      <a:r>
                        <a:rPr lang="fi-FI" sz="900" noProof="0" dirty="0">
                          <a:solidFill>
                            <a:srgbClr val="4A8FB2"/>
                          </a:solidFill>
                          <a:latin typeface="GT Walsheim Pro" panose="00000500000000000000" pitchFamily="2" charset="-18"/>
                        </a:rPr>
                        <a:t>)</a:t>
                      </a:r>
                    </a:p>
                  </a:txBody>
                  <a:tcPr marL="0" marR="0"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ole tekstowe 1">
            <a:extLst>
              <a:ext uri="{FF2B5EF4-FFF2-40B4-BE49-F238E27FC236}">
                <a16:creationId xmlns:a16="http://schemas.microsoft.com/office/drawing/2014/main" id="{5EE10C1C-E9B1-1610-93DF-CA4F66653143}"/>
              </a:ext>
            </a:extLst>
          </p:cNvPr>
          <p:cNvSpPr txBox="1"/>
          <p:nvPr/>
        </p:nvSpPr>
        <p:spPr>
          <a:xfrm>
            <a:off x="3635943" y="4950604"/>
            <a:ext cx="4920114" cy="577081"/>
          </a:xfrm>
          <a:prstGeom prst="rect">
            <a:avLst/>
          </a:prstGeom>
          <a:noFill/>
        </p:spPr>
        <p:txBody>
          <a:bodyPr wrap="square" rtlCol="0">
            <a:spAutoFit/>
          </a:bodyPr>
          <a:lstStyle/>
          <a:p>
            <a:pPr algn="ctr"/>
            <a:r>
              <a:rPr lang="fi-FI" sz="1050" b="1" dirty="0">
                <a:solidFill>
                  <a:srgbClr val="4A8FB2"/>
                </a:solidFill>
                <a:latin typeface="GT Walsheim Pro Bold" panose="00000800000000000000" pitchFamily="50" charset="0"/>
              </a:rPr>
              <a:t>Kuponkien lunastaminen</a:t>
            </a:r>
          </a:p>
          <a:p>
            <a:pPr algn="ctr"/>
            <a:r>
              <a:rPr lang="fi-FI" sz="1050" dirty="0">
                <a:solidFill>
                  <a:srgbClr val="4A8FB2"/>
                </a:solidFill>
                <a:latin typeface="GT Walsheim Pro" panose="00000500000000000000" pitchFamily="2" charset="-18"/>
              </a:rPr>
              <a:t>Jokaista 50 PA:a kohden voi lunastaa yhden START-kupongin seuraavan kuukauden 28. päivään mennessä.</a:t>
            </a:r>
          </a:p>
        </p:txBody>
      </p:sp>
      <p:pic>
        <p:nvPicPr>
          <p:cNvPr id="3" name="Obraz 2" descr="Obraz zawierający tekst, Czcionka, Grafika, projekt graficzny&#10;&#10;Opis wygenerowany automatycznie">
            <a:extLst>
              <a:ext uri="{FF2B5EF4-FFF2-40B4-BE49-F238E27FC236}">
                <a16:creationId xmlns:a16="http://schemas.microsoft.com/office/drawing/2014/main" id="{756AEB53-984F-437F-CE2A-603C9136368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11" name="pole tekstowe 10">
            <a:extLst>
              <a:ext uri="{FF2B5EF4-FFF2-40B4-BE49-F238E27FC236}">
                <a16:creationId xmlns:a16="http://schemas.microsoft.com/office/drawing/2014/main" id="{0F11241F-BA53-0D1E-B2F4-12F60E060566}"/>
              </a:ext>
            </a:extLst>
          </p:cNvPr>
          <p:cNvSpPr txBox="1"/>
          <p:nvPr/>
        </p:nvSpPr>
        <p:spPr>
          <a:xfrm>
            <a:off x="3750905" y="5494553"/>
            <a:ext cx="4683967" cy="738664"/>
          </a:xfrm>
          <a:prstGeom prst="rect">
            <a:avLst/>
          </a:prstGeom>
          <a:noFill/>
        </p:spPr>
        <p:txBody>
          <a:bodyPr wrap="square" numCol="2"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05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1 × 20</a:t>
            </a:r>
            <a:r>
              <a:rPr lang="fi-FI" sz="1050" dirty="0">
                <a:solidFill>
                  <a:srgbClr val="4A8FB2"/>
                </a:solidFill>
                <a:latin typeface="GT Walsheim Pro" panose="00000500000000000000" pitchFamily="2" charset="-18"/>
                <a:ea typeface="+mn-ea"/>
                <a:cs typeface="+mn-cs"/>
              </a:rPr>
              <a:t> € ≥50 PA</a:t>
            </a:r>
          </a:p>
          <a:p>
            <a:pPr algn="ctr">
              <a:defRPr/>
            </a:pPr>
            <a:r>
              <a:rPr lang="fi-FI" sz="1050" b="1" dirty="0">
                <a:solidFill>
                  <a:srgbClr val="4A8FB2"/>
                </a:solidFill>
                <a:latin typeface="GT Walsheim Pro Bold" panose="00000800000000000000" pitchFamily="50" charset="0"/>
                <a:ea typeface="+mn-ea"/>
                <a:cs typeface="+mn-cs"/>
              </a:rPr>
              <a:t>3 </a:t>
            </a:r>
            <a:r>
              <a:rPr kumimoji="0" lang="fi-FI" sz="105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 20</a:t>
            </a:r>
            <a:r>
              <a:rPr lang="fi-FI" sz="1050" dirty="0">
                <a:solidFill>
                  <a:srgbClr val="4A8FB2"/>
                </a:solidFill>
                <a:latin typeface="GT Walsheim Pro" panose="00000500000000000000" pitchFamily="2" charset="-18"/>
                <a:ea typeface="+mn-ea"/>
                <a:cs typeface="+mn-cs"/>
              </a:rPr>
              <a:t> € ≥150 PA</a:t>
            </a:r>
          </a:p>
          <a:p>
            <a:pPr algn="ctr">
              <a:defRPr/>
            </a:pPr>
            <a:br>
              <a:rPr lang="fi-FI" sz="1050" b="1" dirty="0">
                <a:solidFill>
                  <a:srgbClr val="4A8FB2"/>
                </a:solidFill>
                <a:latin typeface="GT Walsheim Pro Bold" panose="00000800000000000000" pitchFamily="50" charset="0"/>
                <a:ea typeface="+mn-ea"/>
                <a:cs typeface="+mn-cs"/>
              </a:rPr>
            </a:br>
            <a:br>
              <a:rPr lang="fi-FI" sz="1050" b="1" dirty="0">
                <a:solidFill>
                  <a:srgbClr val="4A8FB2"/>
                </a:solidFill>
                <a:latin typeface="GT Walsheim Pro Bold" panose="00000800000000000000" pitchFamily="50" charset="0"/>
                <a:ea typeface="+mn-ea"/>
                <a:cs typeface="+mn-cs"/>
              </a:rPr>
            </a:br>
            <a:r>
              <a:rPr lang="fi-FI" sz="1050" b="1" dirty="0">
                <a:solidFill>
                  <a:srgbClr val="4A8FB2"/>
                </a:solidFill>
                <a:latin typeface="GT Walsheim Pro Bold" panose="00000800000000000000" pitchFamily="50" charset="0"/>
                <a:ea typeface="+mn-ea"/>
                <a:cs typeface="+mn-cs"/>
              </a:rPr>
              <a:t>2 </a:t>
            </a:r>
            <a:r>
              <a:rPr kumimoji="0" lang="fi-FI" sz="105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 20</a:t>
            </a:r>
            <a:r>
              <a:rPr lang="fi-FI" sz="1050" dirty="0">
                <a:solidFill>
                  <a:srgbClr val="4A8FB2"/>
                </a:solidFill>
                <a:latin typeface="GT Walsheim Pro" panose="00000500000000000000" pitchFamily="2" charset="-18"/>
                <a:ea typeface="+mn-ea"/>
                <a:cs typeface="+mn-cs"/>
              </a:rPr>
              <a:t> € ≥100 PA</a:t>
            </a:r>
          </a:p>
          <a:p>
            <a:pPr algn="ctr">
              <a:defRPr/>
            </a:pPr>
            <a:r>
              <a:rPr lang="fi-FI" sz="1050" b="1" dirty="0">
                <a:solidFill>
                  <a:srgbClr val="4A8FB2"/>
                </a:solidFill>
                <a:latin typeface="GT Walsheim Pro Bold" panose="00000800000000000000" pitchFamily="50" charset="0"/>
                <a:ea typeface="+mn-ea"/>
                <a:cs typeface="+mn-cs"/>
              </a:rPr>
              <a:t>4 </a:t>
            </a:r>
            <a:r>
              <a:rPr kumimoji="0" lang="fi-FI" sz="105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 20</a:t>
            </a:r>
            <a:r>
              <a:rPr lang="fi-FI" sz="1050" dirty="0">
                <a:solidFill>
                  <a:srgbClr val="4A8FB2"/>
                </a:solidFill>
                <a:latin typeface="GT Walsheim Pro" panose="00000500000000000000" pitchFamily="2" charset="-18"/>
                <a:ea typeface="+mn-ea"/>
                <a:cs typeface="+mn-cs"/>
              </a:rPr>
              <a:t> € ≥200 PA</a:t>
            </a:r>
          </a:p>
        </p:txBody>
      </p:sp>
      <p:pic>
        <p:nvPicPr>
          <p:cNvPr id="14" name="Obraz 13" descr="Obraz zawierający Grafika, Czcionka, tekst, logo&#10;&#10;Opis wygenerowany automatycznie">
            <a:extLst>
              <a:ext uri="{FF2B5EF4-FFF2-40B4-BE49-F238E27FC236}">
                <a16:creationId xmlns:a16="http://schemas.microsoft.com/office/drawing/2014/main" id="{21969F02-C492-F2E3-5923-FEFA952C599B}"/>
              </a:ext>
            </a:extLst>
          </p:cNvPr>
          <p:cNvPicPr>
            <a:picLocks noChangeAspect="1"/>
          </p:cNvPicPr>
          <p:nvPr/>
        </p:nvPicPr>
        <p:blipFill rotWithShape="1">
          <a:blip r:embed="rId9">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15" name="TextBox 14">
            <a:extLst>
              <a:ext uri="{FF2B5EF4-FFF2-40B4-BE49-F238E27FC236}">
                <a16:creationId xmlns:a16="http://schemas.microsoft.com/office/drawing/2014/main" id="{D0A9010E-7328-6F28-6481-44EA0CEACF08}"/>
              </a:ext>
            </a:extLst>
          </p:cNvPr>
          <p:cNvSpPr txBox="1"/>
          <p:nvPr/>
        </p:nvSpPr>
        <p:spPr>
          <a:xfrm>
            <a:off x="7123437" y="6016484"/>
            <a:ext cx="4721164" cy="253916"/>
          </a:xfrm>
          <a:prstGeom prst="rect">
            <a:avLst/>
          </a:prstGeom>
          <a:noFill/>
        </p:spPr>
        <p:txBody>
          <a:bodyPr wrap="none" rtlCol="0">
            <a:spAutoFit/>
          </a:bodyPr>
          <a:lstStyle/>
          <a:p>
            <a:pPr algn="r"/>
            <a:r>
              <a:rPr lang="fi-FI" sz="1050" dirty="0">
                <a:solidFill>
                  <a:srgbClr val="6B737B"/>
                </a:solidFill>
              </a:rPr>
              <a:t>* Ilmainen rekisteröityminen on voimassa 30 päivää rekisteröitymispäivästä lähtien</a:t>
            </a:r>
          </a:p>
        </p:txBody>
      </p:sp>
    </p:spTree>
    <p:extLst>
      <p:ext uri="{BB962C8B-B14F-4D97-AF65-F5344CB8AC3E}">
        <p14:creationId xmlns:p14="http://schemas.microsoft.com/office/powerpoint/2010/main" val="276093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7" name="Obraz 16" descr="Obraz zawierający zrzut ekranu, tekst&#10;&#10;Opis wygenerowany automatycznie">
            <a:extLst>
              <a:ext uri="{FF2B5EF4-FFF2-40B4-BE49-F238E27FC236}">
                <a16:creationId xmlns:a16="http://schemas.microsoft.com/office/drawing/2014/main" id="{0C3598F1-B533-2162-CB80-E030C2F5AC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482" y="2494093"/>
            <a:ext cx="10871503" cy="1667297"/>
          </a:xfrm>
          <a:prstGeom prst="rect">
            <a:avLst/>
          </a:prstGeom>
        </p:spPr>
      </p:pic>
      <p:sp>
        <p:nvSpPr>
          <p:cNvPr id="12" name="Prostokąt 54">
            <a:extLst>
              <a:ext uri="{FF2B5EF4-FFF2-40B4-BE49-F238E27FC236}">
                <a16:creationId xmlns:a16="http://schemas.microsoft.com/office/drawing/2014/main" id="{A1445F82-0F6D-BA02-3B35-F1DA66E9975E}"/>
              </a:ext>
            </a:extLst>
          </p:cNvPr>
          <p:cNvSpPr/>
          <p:nvPr/>
        </p:nvSpPr>
        <p:spPr>
          <a:xfrm>
            <a:off x="3406139"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Obraz 5" descr="Obraz zawierający Grafika, Czcionka, symbol, krąg&#10;&#10;Opis wygenerowany automatycznie">
            <a:extLst>
              <a:ext uri="{FF2B5EF4-FFF2-40B4-BE49-F238E27FC236}">
                <a16:creationId xmlns:a16="http://schemas.microsoft.com/office/drawing/2014/main" id="{627B447E-0A94-829A-3DEB-3EAFEA45E2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88089" y="4871246"/>
            <a:ext cx="631618" cy="650347"/>
          </a:xfrm>
          <a:prstGeom prst="rect">
            <a:avLst/>
          </a:prstGeom>
        </p:spPr>
      </p:pic>
      <p:sp>
        <p:nvSpPr>
          <p:cNvPr id="11" name="pole tekstowe 52">
            <a:extLst>
              <a:ext uri="{FF2B5EF4-FFF2-40B4-BE49-F238E27FC236}">
                <a16:creationId xmlns:a16="http://schemas.microsoft.com/office/drawing/2014/main" id="{F3C16BA3-155C-E087-4049-589D524295C3}"/>
              </a:ext>
            </a:extLst>
          </p:cNvPr>
          <p:cNvSpPr txBox="1"/>
          <p:nvPr/>
        </p:nvSpPr>
        <p:spPr>
          <a:xfrm>
            <a:off x="9311419" y="5430874"/>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Maksuton toimitus ‑kampanja</a:t>
            </a:r>
          </a:p>
        </p:txBody>
      </p:sp>
      <p:pic>
        <p:nvPicPr>
          <p:cNvPr id="16" name="Obraz 85" descr="Obraz zawierający Czcionka, Grafika, design, symbol&#10;&#10;Opis wygenerowany automatycznie">
            <a:extLst>
              <a:ext uri="{FF2B5EF4-FFF2-40B4-BE49-F238E27FC236}">
                <a16:creationId xmlns:a16="http://schemas.microsoft.com/office/drawing/2014/main" id="{6FBECAE5-F951-82C9-2A9B-13F90E5B39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83968" y="4804902"/>
            <a:ext cx="905371" cy="446310"/>
          </a:xfrm>
          <a:prstGeom prst="rect">
            <a:avLst/>
          </a:prstGeom>
        </p:spPr>
      </p:pic>
      <p:sp>
        <p:nvSpPr>
          <p:cNvPr id="10" name="pole tekstowe 51">
            <a:extLst>
              <a:ext uri="{FF2B5EF4-FFF2-40B4-BE49-F238E27FC236}">
                <a16:creationId xmlns:a16="http://schemas.microsoft.com/office/drawing/2014/main" id="{8E9D725B-7B22-CA8A-27B9-619B5C33D291}"/>
              </a:ext>
            </a:extLst>
          </p:cNvPr>
          <p:cNvSpPr txBox="1"/>
          <p:nvPr/>
        </p:nvSpPr>
        <p:spPr>
          <a:xfrm>
            <a:off x="6805522" y="5430874"/>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Brändikampanjat</a:t>
            </a:r>
          </a:p>
        </p:txBody>
      </p:sp>
      <p:pic>
        <p:nvPicPr>
          <p:cNvPr id="13" name="Obraz 83" descr="Obraz zawierający Czcionka, krąg, Grafika, design&#10;&#10;Opis wygenerowany automatycznie">
            <a:extLst>
              <a:ext uri="{FF2B5EF4-FFF2-40B4-BE49-F238E27FC236}">
                <a16:creationId xmlns:a16="http://schemas.microsoft.com/office/drawing/2014/main" id="{F7E6A34E-4794-1306-8A0A-ACB027C30B4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1101" y="4728163"/>
            <a:ext cx="598170" cy="591873"/>
          </a:xfrm>
          <a:prstGeom prst="rect">
            <a:avLst/>
          </a:prstGeom>
        </p:spPr>
      </p:pic>
      <p:sp>
        <p:nvSpPr>
          <p:cNvPr id="32" name="pole tekstowe 50">
            <a:extLst>
              <a:ext uri="{FF2B5EF4-FFF2-40B4-BE49-F238E27FC236}">
                <a16:creationId xmlns:a16="http://schemas.microsoft.com/office/drawing/2014/main" id="{A072C914-929F-4B0C-9347-317DB2DD0D02}"/>
              </a:ext>
            </a:extLst>
          </p:cNvPr>
          <p:cNvSpPr txBox="1"/>
          <p:nvPr/>
        </p:nvSpPr>
        <p:spPr>
          <a:xfrm>
            <a:off x="3420119" y="5482182"/>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Amwayn toistuvat tilaukset </a:t>
            </a:r>
          </a:p>
        </p:txBody>
      </p:sp>
      <p:sp>
        <p:nvSpPr>
          <p:cNvPr id="3" name="pole tekstowe 53">
            <a:extLst>
              <a:ext uri="{FF2B5EF4-FFF2-40B4-BE49-F238E27FC236}">
                <a16:creationId xmlns:a16="http://schemas.microsoft.com/office/drawing/2014/main" id="{E7F8C8E3-B1E5-6E8D-C847-8BBADF240AE6}"/>
              </a:ext>
            </a:extLst>
          </p:cNvPr>
          <p:cNvSpPr txBox="1"/>
          <p:nvPr/>
        </p:nvSpPr>
        <p:spPr>
          <a:xfrm>
            <a:off x="649605" y="5447695"/>
            <a:ext cx="2533413" cy="2770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Tuotteet ja ratkaisut</a:t>
            </a:r>
          </a:p>
        </p:txBody>
      </p:sp>
      <p:pic>
        <p:nvPicPr>
          <p:cNvPr id="31" name="Obraz 30" descr="Obraz zawierający szkic, design, ilustracja&#10;&#10;Opis wygenerowany automatycznie">
            <a:extLst>
              <a:ext uri="{FF2B5EF4-FFF2-40B4-BE49-F238E27FC236}">
                <a16:creationId xmlns:a16="http://schemas.microsoft.com/office/drawing/2014/main" id="{65DF23BF-586B-2539-851A-A06429CBA2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79712" y="4804902"/>
            <a:ext cx="658499" cy="590712"/>
          </a:xfrm>
          <a:prstGeom prst="rect">
            <a:avLst/>
          </a:prstGeom>
        </p:spPr>
      </p:pic>
      <p:pic>
        <p:nvPicPr>
          <p:cNvPr id="67" name="Obraz 66" descr="Obraz zawierający Czcionka, Grafika, logo, biały&#10;&#10;Opis wygenerowany automatycznie">
            <a:extLst>
              <a:ext uri="{FF2B5EF4-FFF2-40B4-BE49-F238E27FC236}">
                <a16:creationId xmlns:a16="http://schemas.microsoft.com/office/drawing/2014/main" id="{3474FF4A-99C8-2B88-0EB3-FF9E120EA78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grpSp>
        <p:nvGrpSpPr>
          <p:cNvPr id="54" name="Grupa 53">
            <a:extLst>
              <a:ext uri="{FF2B5EF4-FFF2-40B4-BE49-F238E27FC236}">
                <a16:creationId xmlns:a16="http://schemas.microsoft.com/office/drawing/2014/main" id="{80F7E6E9-AF27-A8B6-4683-CF640CE4FCA7}"/>
              </a:ext>
            </a:extLst>
          </p:cNvPr>
          <p:cNvGrpSpPr/>
          <p:nvPr/>
        </p:nvGrpSpPr>
        <p:grpSpPr>
          <a:xfrm>
            <a:off x="300042" y="1626566"/>
            <a:ext cx="11345023" cy="325628"/>
            <a:chOff x="649605" y="1551775"/>
            <a:chExt cx="11345023" cy="325628"/>
          </a:xfrm>
        </p:grpSpPr>
        <p:sp>
          <p:nvSpPr>
            <p:cNvPr id="44" name="Prostokąt 43">
              <a:extLst>
                <a:ext uri="{FF2B5EF4-FFF2-40B4-BE49-F238E27FC236}">
                  <a16:creationId xmlns:a16="http://schemas.microsoft.com/office/drawing/2014/main" id="{C9134B3E-79CB-8227-18B4-8AC5BDEA6F0B}"/>
                </a:ext>
              </a:extLst>
            </p:cNvPr>
            <p:cNvSpPr/>
            <p:nvPr/>
          </p:nvSpPr>
          <p:spPr>
            <a:xfrm>
              <a:off x="9729641" y="1573712"/>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12. </a:t>
              </a:r>
              <a:r>
                <a:rPr kumimoji="0" lang="fi-FI" sz="1100" b="0" i="0" u="none" strike="noStrike" cap="none" normalizeH="0" baseline="0" noProof="0" dirty="0">
                  <a:ln>
                    <a:noFill/>
                  </a:ln>
                  <a:solidFill>
                    <a:srgbClr val="4A8FB2"/>
                  </a:solidFill>
                  <a:effectLst/>
                  <a:uLnTx/>
                  <a:uFillTx/>
                  <a:latin typeface="GT Walsheim Pro" panose="00000500000000000000" pitchFamily="2" charset="-18"/>
                  <a:ea typeface="+mn-ea"/>
                  <a:cs typeface="+mn-cs"/>
                </a:rPr>
                <a:t>kuukausi</a:t>
              </a:r>
            </a:p>
          </p:txBody>
        </p:sp>
        <p:sp>
          <p:nvSpPr>
            <p:cNvPr id="43" name="Prostokąt 42">
              <a:extLst>
                <a:ext uri="{FF2B5EF4-FFF2-40B4-BE49-F238E27FC236}">
                  <a16:creationId xmlns:a16="http://schemas.microsoft.com/office/drawing/2014/main" id="{D30B3060-50DC-A5AD-4428-1A728A34466C}"/>
                </a:ext>
              </a:extLst>
            </p:cNvPr>
            <p:cNvSpPr/>
            <p:nvPr/>
          </p:nvSpPr>
          <p:spPr>
            <a:xfrm>
              <a:off x="8449852" y="1566072"/>
              <a:ext cx="87909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11.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42" name="Prostokąt 41">
              <a:extLst>
                <a:ext uri="{FF2B5EF4-FFF2-40B4-BE49-F238E27FC236}">
                  <a16:creationId xmlns:a16="http://schemas.microsoft.com/office/drawing/2014/main" id="{2AEB8BC9-E070-F2FA-1FC6-4E02D0288CEE}"/>
                </a:ext>
              </a:extLst>
            </p:cNvPr>
            <p:cNvSpPr/>
            <p:nvPr/>
          </p:nvSpPr>
          <p:spPr>
            <a:xfrm>
              <a:off x="7150790" y="1559437"/>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10.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41" name="Prostokąt 40">
              <a:extLst>
                <a:ext uri="{FF2B5EF4-FFF2-40B4-BE49-F238E27FC236}">
                  <a16:creationId xmlns:a16="http://schemas.microsoft.com/office/drawing/2014/main" id="{C848B547-F91B-3F3B-D508-A07C0431F91A}"/>
                </a:ext>
              </a:extLst>
            </p:cNvPr>
            <p:cNvSpPr/>
            <p:nvPr/>
          </p:nvSpPr>
          <p:spPr>
            <a:xfrm>
              <a:off x="5896558" y="1554593"/>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9.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40" name="Prostokąt 39">
              <a:extLst>
                <a:ext uri="{FF2B5EF4-FFF2-40B4-BE49-F238E27FC236}">
                  <a16:creationId xmlns:a16="http://schemas.microsoft.com/office/drawing/2014/main" id="{53F42A8E-0690-D8A5-CB91-0F5E679A23AC}"/>
                </a:ext>
              </a:extLst>
            </p:cNvPr>
            <p:cNvSpPr/>
            <p:nvPr/>
          </p:nvSpPr>
          <p:spPr>
            <a:xfrm>
              <a:off x="4605541" y="155828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8.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39" name="Prostokąt 38">
              <a:extLst>
                <a:ext uri="{FF2B5EF4-FFF2-40B4-BE49-F238E27FC236}">
                  <a16:creationId xmlns:a16="http://schemas.microsoft.com/office/drawing/2014/main" id="{342AFD29-33E4-4741-6B93-D2512FA266EC}"/>
                </a:ext>
              </a:extLst>
            </p:cNvPr>
            <p:cNvSpPr/>
            <p:nvPr/>
          </p:nvSpPr>
          <p:spPr>
            <a:xfrm>
              <a:off x="3321942" y="155495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7.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38" name="Prostokąt 37">
              <a:extLst>
                <a:ext uri="{FF2B5EF4-FFF2-40B4-BE49-F238E27FC236}">
                  <a16:creationId xmlns:a16="http://schemas.microsoft.com/office/drawing/2014/main" id="{7F2C489A-2284-6D0B-4785-2A6C33382F2D}"/>
                </a:ext>
              </a:extLst>
            </p:cNvPr>
            <p:cNvSpPr/>
            <p:nvPr/>
          </p:nvSpPr>
          <p:spPr>
            <a:xfrm>
              <a:off x="2029207" y="1551775"/>
              <a:ext cx="85481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6.</a:t>
              </a:r>
              <a:r>
                <a:rPr kumimoji="0" lang="fi-FI" sz="1100" i="0" u="none" strike="noStrike" cap="none" normalizeH="0" baseline="0" noProof="0">
                  <a:ln>
                    <a:noFill/>
                  </a:ln>
                  <a:solidFill>
                    <a:srgbClr val="3F8B4E"/>
                  </a:solidFill>
                  <a:effectLst/>
                  <a:uLnTx/>
                  <a:uFillTx/>
                  <a:latin typeface="GT Walsheim Pro" panose="00000500000000000000" pitchFamily="2" charset="-18"/>
                  <a:ea typeface="+mn-ea"/>
                  <a:cs typeface="+mn-cs"/>
                </a:rPr>
                <a:t>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sp>
          <p:nvSpPr>
            <p:cNvPr id="37" name="Prostokąt 36">
              <a:extLst>
                <a:ext uri="{FF2B5EF4-FFF2-40B4-BE49-F238E27FC236}">
                  <a16:creationId xmlns:a16="http://schemas.microsoft.com/office/drawing/2014/main" id="{619AFC45-E2AC-8171-FF5D-D1E2BB1C274A}"/>
                </a:ext>
              </a:extLst>
            </p:cNvPr>
            <p:cNvSpPr/>
            <p:nvPr/>
          </p:nvSpPr>
          <p:spPr>
            <a:xfrm>
              <a:off x="735934" y="1551775"/>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1" i="0" u="none" strike="noStrike" cap="none" normalizeH="0" baseline="0" noProof="0">
                  <a:ln>
                    <a:noFill/>
                  </a:ln>
                  <a:solidFill>
                    <a:srgbClr val="4A8FB2"/>
                  </a:solidFill>
                  <a:effectLst/>
                  <a:uLnTx/>
                  <a:uFillTx/>
                  <a:latin typeface="GT Walsheim Pro Bold" panose="00000800000000000000" pitchFamily="50" charset="0"/>
                  <a:ea typeface="+mn-ea"/>
                  <a:cs typeface="+mn-cs"/>
                </a:rPr>
                <a:t>5. </a:t>
              </a: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kuukausi</a:t>
              </a:r>
            </a:p>
          </p:txBody>
        </p:sp>
        <p:cxnSp>
          <p:nvCxnSpPr>
            <p:cNvPr id="47" name="Łącznik prosty 46">
              <a:extLst>
                <a:ext uri="{FF2B5EF4-FFF2-40B4-BE49-F238E27FC236}">
                  <a16:creationId xmlns:a16="http://schemas.microsoft.com/office/drawing/2014/main" id="{F15BBD00-90C5-B467-5504-FE095A9DEB37}"/>
                </a:ext>
              </a:extLst>
            </p:cNvPr>
            <p:cNvCxnSpPr>
              <a:cxnSpLocks/>
            </p:cNvCxnSpPr>
            <p:nvPr/>
          </p:nvCxnSpPr>
          <p:spPr>
            <a:xfrm>
              <a:off x="649605" y="1709336"/>
              <a:ext cx="86329"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3" name="Łącznik prosty 52">
              <a:extLst>
                <a:ext uri="{FF2B5EF4-FFF2-40B4-BE49-F238E27FC236}">
                  <a16:creationId xmlns:a16="http://schemas.microsoft.com/office/drawing/2014/main" id="{3E64654F-434C-E406-D540-91DE057C8394}"/>
                </a:ext>
              </a:extLst>
            </p:cNvPr>
            <p:cNvCxnSpPr>
              <a:cxnSpLocks/>
            </p:cNvCxnSpPr>
            <p:nvPr/>
          </p:nvCxnSpPr>
          <p:spPr>
            <a:xfrm>
              <a:off x="1584960" y="1709336"/>
              <a:ext cx="444246" cy="1164"/>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5" name="Łącznik prosty 54">
              <a:extLst>
                <a:ext uri="{FF2B5EF4-FFF2-40B4-BE49-F238E27FC236}">
                  <a16:creationId xmlns:a16="http://schemas.microsoft.com/office/drawing/2014/main" id="{8FF934F4-499E-CB43-C96C-3A73CE8F5A50}"/>
                </a:ext>
              </a:extLst>
            </p:cNvPr>
            <p:cNvCxnSpPr>
              <a:cxnSpLocks/>
            </p:cNvCxnSpPr>
            <p:nvPr/>
          </p:nvCxnSpPr>
          <p:spPr>
            <a:xfrm>
              <a:off x="2884021" y="1704393"/>
              <a:ext cx="43296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6" name="Łącznik prosty 55">
              <a:extLst>
                <a:ext uri="{FF2B5EF4-FFF2-40B4-BE49-F238E27FC236}">
                  <a16:creationId xmlns:a16="http://schemas.microsoft.com/office/drawing/2014/main" id="{B060E941-63FE-D34B-18B6-05C1759C8287}"/>
                </a:ext>
              </a:extLst>
            </p:cNvPr>
            <p:cNvCxnSpPr>
              <a:cxnSpLocks/>
            </p:cNvCxnSpPr>
            <p:nvPr/>
          </p:nvCxnSpPr>
          <p:spPr>
            <a:xfrm>
              <a:off x="4167751" y="1710500"/>
              <a:ext cx="44463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8" name="Łącznik prosty 57">
              <a:extLst>
                <a:ext uri="{FF2B5EF4-FFF2-40B4-BE49-F238E27FC236}">
                  <a16:creationId xmlns:a16="http://schemas.microsoft.com/office/drawing/2014/main" id="{E6FF16C7-63DA-BF07-C23E-D52B558FACFD}"/>
                </a:ext>
              </a:extLst>
            </p:cNvPr>
            <p:cNvCxnSpPr>
              <a:cxnSpLocks/>
            </p:cNvCxnSpPr>
            <p:nvPr/>
          </p:nvCxnSpPr>
          <p:spPr>
            <a:xfrm>
              <a:off x="5450959" y="1710134"/>
              <a:ext cx="449207"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9" name="Łącznik prosty 58">
              <a:extLst>
                <a:ext uri="{FF2B5EF4-FFF2-40B4-BE49-F238E27FC236}">
                  <a16:creationId xmlns:a16="http://schemas.microsoft.com/office/drawing/2014/main" id="{BEAAA0A9-DC02-FA0A-2996-F8D25F2D6F16}"/>
                </a:ext>
              </a:extLst>
            </p:cNvPr>
            <p:cNvCxnSpPr>
              <a:cxnSpLocks/>
            </p:cNvCxnSpPr>
            <p:nvPr/>
          </p:nvCxnSpPr>
          <p:spPr>
            <a:xfrm>
              <a:off x="6750783" y="1711846"/>
              <a:ext cx="389793"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2" name="Łącznik prosty 61">
              <a:extLst>
                <a:ext uri="{FF2B5EF4-FFF2-40B4-BE49-F238E27FC236}">
                  <a16:creationId xmlns:a16="http://schemas.microsoft.com/office/drawing/2014/main" id="{B2DCA6A7-2A63-F1E8-A817-F778FC7B8EB7}"/>
                </a:ext>
              </a:extLst>
            </p:cNvPr>
            <p:cNvCxnSpPr>
              <a:cxnSpLocks/>
            </p:cNvCxnSpPr>
            <p:nvPr/>
          </p:nvCxnSpPr>
          <p:spPr>
            <a:xfrm>
              <a:off x="8070276" y="1720653"/>
              <a:ext cx="37957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4" name="Łącznik prosty 63">
              <a:extLst>
                <a:ext uri="{FF2B5EF4-FFF2-40B4-BE49-F238E27FC236}">
                  <a16:creationId xmlns:a16="http://schemas.microsoft.com/office/drawing/2014/main" id="{45FB459C-B3F6-1379-7C82-B37F1BCF2C2B}"/>
                </a:ext>
              </a:extLst>
            </p:cNvPr>
            <p:cNvCxnSpPr>
              <a:cxnSpLocks/>
            </p:cNvCxnSpPr>
            <p:nvPr/>
          </p:nvCxnSpPr>
          <p:spPr>
            <a:xfrm>
              <a:off x="9328945" y="1720652"/>
              <a:ext cx="404506"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46" name="Łącznik prosty ze strzałką 45">
              <a:extLst>
                <a:ext uri="{FF2B5EF4-FFF2-40B4-BE49-F238E27FC236}">
                  <a16:creationId xmlns:a16="http://schemas.microsoft.com/office/drawing/2014/main" id="{2B1ACD8E-8EF6-CF5C-1ED3-1C945AA88B21}"/>
                </a:ext>
              </a:extLst>
            </p:cNvPr>
            <p:cNvCxnSpPr>
              <a:cxnSpLocks/>
            </p:cNvCxnSpPr>
            <p:nvPr/>
          </p:nvCxnSpPr>
          <p:spPr>
            <a:xfrm flipV="1">
              <a:off x="10643808" y="1717917"/>
              <a:ext cx="1350820" cy="667"/>
            </a:xfrm>
            <a:prstGeom prst="straightConnector1">
              <a:avLst/>
            </a:prstGeom>
            <a:ln w="12700">
              <a:solidFill>
                <a:srgbClr val="4A8FB2"/>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pole tekstowe 50">
            <a:extLst>
              <a:ext uri="{FF2B5EF4-FFF2-40B4-BE49-F238E27FC236}">
                <a16:creationId xmlns:a16="http://schemas.microsoft.com/office/drawing/2014/main" id="{B36A78BF-B76E-3349-6AA3-A00C4B24EF8A}"/>
              </a:ext>
            </a:extLst>
          </p:cNvPr>
          <p:cNvSpPr txBox="1"/>
          <p:nvPr/>
        </p:nvSpPr>
        <p:spPr>
          <a:xfrm>
            <a:off x="1965122" y="2848808"/>
            <a:ext cx="8824218" cy="95410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800" i="0" u="none" strike="noStrike" cap="none" normalizeH="0" baseline="0" noProof="0" dirty="0">
                <a:ln>
                  <a:noFill/>
                </a:ln>
                <a:solidFill>
                  <a:srgbClr val="4A8FB2"/>
                </a:solidFill>
                <a:effectLst/>
                <a:uLnTx/>
                <a:uFillTx/>
                <a:latin typeface="GT Walsheim Pro" panose="00000500000000000000" pitchFamily="2" charset="-18"/>
                <a:ea typeface="+mn-ea"/>
                <a:cs typeface="+mn-cs"/>
              </a:rPr>
              <a:t>Henkilökohtainen ja siirrettävä lahjakuponki:</a:t>
            </a:r>
            <a:br>
              <a:rPr kumimoji="0" lang="fi-FI" sz="2800" i="0" u="none" strike="noStrike" cap="none" normalizeH="0" baseline="0" noProof="0" dirty="0">
                <a:ln>
                  <a:noFill/>
                </a:ln>
                <a:solidFill>
                  <a:srgbClr val="4A8FB2"/>
                </a:solidFill>
                <a:effectLst/>
                <a:uLnTx/>
                <a:uFillTx/>
                <a:latin typeface="GT Walsheim Pro" panose="00000500000000000000" pitchFamily="2" charset="-18"/>
                <a:ea typeface="+mn-ea"/>
                <a:cs typeface="+mn-cs"/>
              </a:rPr>
            </a:br>
            <a:r>
              <a:rPr kumimoji="0" lang="fi-FI" sz="280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saat 10 euroa</a:t>
            </a:r>
            <a:r>
              <a:rPr kumimoji="0" lang="fi-FI" sz="2800" b="1" i="0" u="none" strike="noStrike" cap="none" normalizeH="0" baseline="0" dirty="0">
                <a:ln>
                  <a:noFill/>
                </a:ln>
                <a:solidFill>
                  <a:srgbClr val="4A8FB2"/>
                </a:solidFill>
                <a:effectLst/>
                <a:uLnTx/>
                <a:uFillTx/>
                <a:latin typeface="GT Walsheim Pro Bold" panose="00000800000000000000" pitchFamily="50" charset="0"/>
                <a:ea typeface="+mn-ea"/>
                <a:cs typeface="+mn-cs"/>
              </a:rPr>
              <a:t> </a:t>
            </a:r>
            <a:r>
              <a:rPr kumimoji="0" lang="fi-FI" sz="2800" b="1" i="0" u="none" strike="noStrike" cap="none" normalizeH="0" baseline="0" noProof="0" dirty="0">
                <a:ln>
                  <a:noFill/>
                </a:ln>
                <a:solidFill>
                  <a:srgbClr val="4A8FB2"/>
                </a:solidFill>
                <a:effectLst/>
                <a:uLnTx/>
                <a:uFillTx/>
                <a:latin typeface="GT Walsheim Pro Bold" panose="00000800000000000000" pitchFamily="50" charset="0"/>
                <a:ea typeface="+mn-ea"/>
                <a:cs typeface="+mn-cs"/>
              </a:rPr>
              <a:t>jokaista 100:aa PA:a kohden</a:t>
            </a:r>
          </a:p>
        </p:txBody>
      </p:sp>
      <p:sp>
        <p:nvSpPr>
          <p:cNvPr id="4" name="Prostokąt 54">
            <a:extLst>
              <a:ext uri="{FF2B5EF4-FFF2-40B4-BE49-F238E27FC236}">
                <a16:creationId xmlns:a16="http://schemas.microsoft.com/office/drawing/2014/main" id="{C8795DF2-96FD-92C2-E2EA-89E1925BA0DC}"/>
              </a:ext>
            </a:extLst>
          </p:cNvPr>
          <p:cNvSpPr/>
          <p:nvPr/>
        </p:nvSpPr>
        <p:spPr>
          <a:xfrm>
            <a:off x="8968607" y="4611971"/>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Prostokąt 54">
            <a:extLst>
              <a:ext uri="{FF2B5EF4-FFF2-40B4-BE49-F238E27FC236}">
                <a16:creationId xmlns:a16="http://schemas.microsoft.com/office/drawing/2014/main" id="{CC200CCC-A1BD-B05D-79E8-48B56886060E}"/>
              </a:ext>
            </a:extLst>
          </p:cNvPr>
          <p:cNvSpPr/>
          <p:nvPr/>
        </p:nvSpPr>
        <p:spPr>
          <a:xfrm>
            <a:off x="6190861" y="462300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pole tekstowe 52">
            <a:extLst>
              <a:ext uri="{FF2B5EF4-FFF2-40B4-BE49-F238E27FC236}">
                <a16:creationId xmlns:a16="http://schemas.microsoft.com/office/drawing/2014/main" id="{593E365C-61AC-6E87-7C1C-82BF710E0A7E}"/>
              </a:ext>
            </a:extLst>
          </p:cNvPr>
          <p:cNvSpPr txBox="1"/>
          <p:nvPr/>
        </p:nvSpPr>
        <p:spPr>
          <a:xfrm>
            <a:off x="9224851" y="5482182"/>
            <a:ext cx="222360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dirty="0">
                <a:ln>
                  <a:noFill/>
                </a:ln>
                <a:solidFill>
                  <a:prstClr val="white"/>
                </a:solidFill>
                <a:effectLst/>
                <a:uLnTx/>
                <a:uFillTx/>
                <a:latin typeface="GT Walsheim Pro" panose="00000500000000000000" pitchFamily="2" charset="-18"/>
                <a:ea typeface="+mn-ea"/>
                <a:cs typeface="+mn-cs"/>
              </a:rPr>
              <a:t>Maksuton toimitus ‑kampanja</a:t>
            </a:r>
          </a:p>
        </p:txBody>
      </p:sp>
      <p:pic>
        <p:nvPicPr>
          <p:cNvPr id="19" name="Obraz 85" descr="Obraz zawierający Czcionka, Grafika, design, symbol&#10;&#10;Opis wygenerowany automatycznie">
            <a:extLst>
              <a:ext uri="{FF2B5EF4-FFF2-40B4-BE49-F238E27FC236}">
                <a16:creationId xmlns:a16="http://schemas.microsoft.com/office/drawing/2014/main" id="{BA5CE580-9191-3D19-06C0-6E82AE1A13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74326" y="4972034"/>
            <a:ext cx="905371" cy="446310"/>
          </a:xfrm>
          <a:prstGeom prst="rect">
            <a:avLst/>
          </a:prstGeom>
        </p:spPr>
      </p:pic>
      <p:sp>
        <p:nvSpPr>
          <p:cNvPr id="20" name="pole tekstowe 51">
            <a:extLst>
              <a:ext uri="{FF2B5EF4-FFF2-40B4-BE49-F238E27FC236}">
                <a16:creationId xmlns:a16="http://schemas.microsoft.com/office/drawing/2014/main" id="{EDBD9FCC-2842-8C2F-2F1C-9946CC7F428C}"/>
              </a:ext>
            </a:extLst>
          </p:cNvPr>
          <p:cNvSpPr txBox="1"/>
          <p:nvPr/>
        </p:nvSpPr>
        <p:spPr>
          <a:xfrm>
            <a:off x="6795880" y="5482182"/>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Brändikampanjat</a:t>
            </a:r>
          </a:p>
        </p:txBody>
      </p:sp>
      <p:pic>
        <p:nvPicPr>
          <p:cNvPr id="21" name="Obraz 83" descr="Obraz zawierający Czcionka, krąg, Grafika, design&#10;&#10;Opis wygenerowany automatycznie">
            <a:extLst>
              <a:ext uri="{FF2B5EF4-FFF2-40B4-BE49-F238E27FC236}">
                <a16:creationId xmlns:a16="http://schemas.microsoft.com/office/drawing/2014/main" id="{47347608-0301-554F-A4B0-F26FC5A82A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1459" y="4889199"/>
            <a:ext cx="598170" cy="591873"/>
          </a:xfrm>
          <a:prstGeom prst="rect">
            <a:avLst/>
          </a:prstGeom>
        </p:spPr>
      </p:pic>
      <p:sp>
        <p:nvSpPr>
          <p:cNvPr id="23" name="TextBox 36">
            <a:extLst>
              <a:ext uri="{FF2B5EF4-FFF2-40B4-BE49-F238E27FC236}">
                <a16:creationId xmlns:a16="http://schemas.microsoft.com/office/drawing/2014/main" id="{F4C03D10-8225-AF23-14D2-02057EF8E8D1}"/>
              </a:ext>
            </a:extLst>
          </p:cNvPr>
          <p:cNvSpPr txBox="1"/>
          <p:nvPr/>
        </p:nvSpPr>
        <p:spPr>
          <a:xfrm>
            <a:off x="3420691" y="4616371"/>
            <a:ext cx="2566415" cy="276999"/>
          </a:xfrm>
          <a:prstGeom prst="rect">
            <a:avLst/>
          </a:prstGeom>
          <a:noFill/>
        </p:spPr>
        <p:txBody>
          <a:bodyPr wrap="square">
            <a:spAutoFit/>
          </a:bodyPr>
          <a:lstStyle/>
          <a:p>
            <a:pPr algn="ctr">
              <a:spcBef>
                <a:spcPts val="600"/>
              </a:spcBef>
            </a:pPr>
            <a:r>
              <a:rPr lang="fi-FI" sz="1200">
                <a:solidFill>
                  <a:prstClr val="white"/>
                </a:solidFill>
                <a:latin typeface="GT Walsheim Pro" panose="00000500000000000000" pitchFamily="2" charset="-18"/>
              </a:rPr>
              <a:t>Tilaa ja säästä </a:t>
            </a:r>
          </a:p>
        </p:txBody>
      </p:sp>
      <p:sp>
        <p:nvSpPr>
          <p:cNvPr id="24" name="Prostokąt 54">
            <a:extLst>
              <a:ext uri="{FF2B5EF4-FFF2-40B4-BE49-F238E27FC236}">
                <a16:creationId xmlns:a16="http://schemas.microsoft.com/office/drawing/2014/main" id="{31DDF3A3-A093-5E30-8DA8-30AD56319921}"/>
              </a:ext>
            </a:extLst>
          </p:cNvPr>
          <p:cNvSpPr/>
          <p:nvPr/>
        </p:nvSpPr>
        <p:spPr>
          <a:xfrm>
            <a:off x="637694"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pole tekstowe 53">
            <a:extLst>
              <a:ext uri="{FF2B5EF4-FFF2-40B4-BE49-F238E27FC236}">
                <a16:creationId xmlns:a16="http://schemas.microsoft.com/office/drawing/2014/main" id="{98C2A68C-F734-5262-7E39-CFD4DD082510}"/>
              </a:ext>
            </a:extLst>
          </p:cNvPr>
          <p:cNvSpPr txBox="1"/>
          <p:nvPr/>
        </p:nvSpPr>
        <p:spPr>
          <a:xfrm>
            <a:off x="1109285" y="5485663"/>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200" b="0" i="0" u="none" strike="noStrike" cap="none" normalizeH="0" baseline="0" noProof="0">
                <a:ln>
                  <a:noFill/>
                </a:ln>
                <a:solidFill>
                  <a:prstClr val="white"/>
                </a:solidFill>
                <a:effectLst/>
                <a:uLnTx/>
                <a:uFillTx/>
                <a:latin typeface="GT Walsheim Pro" panose="00000500000000000000" pitchFamily="2" charset="-18"/>
                <a:ea typeface="+mn-ea"/>
                <a:cs typeface="+mn-cs"/>
              </a:rPr>
              <a:t>Tuotteet ja ratkaisut</a:t>
            </a:r>
          </a:p>
        </p:txBody>
      </p:sp>
      <p:pic>
        <p:nvPicPr>
          <p:cNvPr id="26" name="Obraz 25" descr="Obraz zawierający szkic, design, ilustracja&#10;&#10;Opis wygenerowany automatycznie">
            <a:extLst>
              <a:ext uri="{FF2B5EF4-FFF2-40B4-BE49-F238E27FC236}">
                <a16:creationId xmlns:a16="http://schemas.microsoft.com/office/drawing/2014/main" id="{7752733E-B2A6-6DA6-9B29-8D19C43A04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91106" y="4894951"/>
            <a:ext cx="658499" cy="590712"/>
          </a:xfrm>
          <a:prstGeom prst="rect">
            <a:avLst/>
          </a:prstGeom>
        </p:spPr>
      </p:pic>
      <p:sp>
        <p:nvSpPr>
          <p:cNvPr id="29" name="pole tekstowe 28">
            <a:extLst>
              <a:ext uri="{FF2B5EF4-FFF2-40B4-BE49-F238E27FC236}">
                <a16:creationId xmlns:a16="http://schemas.microsoft.com/office/drawing/2014/main" id="{1F80F912-D458-1371-D5D4-14287F2121A8}"/>
              </a:ext>
            </a:extLst>
          </p:cNvPr>
          <p:cNvSpPr txBox="1"/>
          <p:nvPr/>
        </p:nvSpPr>
        <p:spPr>
          <a:xfrm>
            <a:off x="536610" y="537737"/>
            <a:ext cx="9757634"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600" b="1" i="0" u="none" strike="noStrike" cap="none" normalizeH="0" baseline="0" dirty="0">
                <a:ln>
                  <a:noFill/>
                </a:ln>
                <a:solidFill>
                  <a:srgbClr val="4A8FB2"/>
                </a:solidFill>
                <a:effectLst/>
                <a:uLnTx/>
                <a:uFillTx/>
                <a:latin typeface="GT Walsheim Pro Bold" panose="00000800000000000000" pitchFamily="50" charset="0"/>
                <a:ea typeface="+mn-ea"/>
                <a:cs typeface="+mn-cs"/>
              </a:rPr>
              <a:t>Uuden ALH:n matkasuunnitelma</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600" dirty="0">
                <a:solidFill>
                  <a:srgbClr val="6FB2CE"/>
                </a:solidFill>
                <a:latin typeface="GT Walsheim Pro" panose="00000500000000000000" pitchFamily="2" charset="-18"/>
              </a:rPr>
              <a:t>Amway-matkasi 5. kuukaudesta lähtien voit ansaita ja säästää 10 euroa jokaista 100:aa PA:a kohden.</a:t>
            </a:r>
          </a:p>
        </p:txBody>
      </p:sp>
      <p:pic>
        <p:nvPicPr>
          <p:cNvPr id="7" name="Obraz 6" descr="Obraz zawierający Grafika, Czcionka, tekst, logo&#10;&#10;Opis wygenerowany automatycznie">
            <a:extLst>
              <a:ext uri="{FF2B5EF4-FFF2-40B4-BE49-F238E27FC236}">
                <a16:creationId xmlns:a16="http://schemas.microsoft.com/office/drawing/2014/main" id="{32CEDA82-749C-408C-579B-263AC8389FD3}"/>
              </a:ext>
            </a:extLst>
          </p:cNvPr>
          <p:cNvPicPr>
            <a:picLocks noChangeAspect="1"/>
          </p:cNvPicPr>
          <p:nvPr/>
        </p:nvPicPr>
        <p:blipFill rotWithShape="1">
          <a:blip r:embed="rId10">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2" name="Prostokąt 43">
            <a:extLst>
              <a:ext uri="{FF2B5EF4-FFF2-40B4-BE49-F238E27FC236}">
                <a16:creationId xmlns:a16="http://schemas.microsoft.com/office/drawing/2014/main" id="{E2A67293-4F3A-5589-9193-21ECD636339C}"/>
              </a:ext>
            </a:extLst>
          </p:cNvPr>
          <p:cNvSpPr/>
          <p:nvPr/>
        </p:nvSpPr>
        <p:spPr>
          <a:xfrm>
            <a:off x="10510666" y="1460368"/>
            <a:ext cx="917977" cy="689792"/>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100" b="0" i="0" u="none" strike="noStrike" cap="none" normalizeH="0" baseline="0" noProof="0">
                <a:ln>
                  <a:noFill/>
                </a:ln>
                <a:solidFill>
                  <a:srgbClr val="4A8FB2"/>
                </a:solidFill>
                <a:effectLst/>
                <a:uLnTx/>
                <a:uFillTx/>
                <a:latin typeface="GT Walsheim Pro" panose="00000500000000000000" pitchFamily="2" charset="-18"/>
                <a:ea typeface="+mn-ea"/>
                <a:cs typeface="+mn-cs"/>
              </a:rPr>
              <a:t>JATKUVA</a:t>
            </a:r>
          </a:p>
        </p:txBody>
      </p:sp>
    </p:spTree>
    <p:extLst>
      <p:ext uri="{BB962C8B-B14F-4D97-AF65-F5344CB8AC3E}">
        <p14:creationId xmlns:p14="http://schemas.microsoft.com/office/powerpoint/2010/main" val="266583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Obraz 2" descr="Obraz zawierający szkic, Grafika, sztuka, design&#10;&#10;Opis wygenerowany automatycznie">
            <a:extLst>
              <a:ext uri="{FF2B5EF4-FFF2-40B4-BE49-F238E27FC236}">
                <a16:creationId xmlns:a16="http://schemas.microsoft.com/office/drawing/2014/main" id="{C0D6C412-20DB-0591-0380-1FF8CD50B1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629" y="2298537"/>
            <a:ext cx="971429" cy="871360"/>
          </a:xfrm>
          <a:prstGeom prst="rect">
            <a:avLst/>
          </a:prstGeom>
        </p:spPr>
      </p:pic>
      <p:pic>
        <p:nvPicPr>
          <p:cNvPr id="11" name="Obraz 10" descr="Obraz zawierający symbol, sztuka, design&#10;&#10;Opis wygenerowany automatycznie">
            <a:extLst>
              <a:ext uri="{FF2B5EF4-FFF2-40B4-BE49-F238E27FC236}">
                <a16:creationId xmlns:a16="http://schemas.microsoft.com/office/drawing/2014/main" id="{7C7C42D4-53C6-322E-7F45-7DF1159A8E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4527" y="2229040"/>
            <a:ext cx="987403" cy="939338"/>
          </a:xfrm>
          <a:prstGeom prst="rect">
            <a:avLst/>
          </a:prstGeom>
        </p:spPr>
      </p:pic>
      <p:pic>
        <p:nvPicPr>
          <p:cNvPr id="14" name="Obraz 13" descr="Obraz zawierający Grafika, Czcionka, krąg, symbol&#10;&#10;Opis wygenerowany automatycznie">
            <a:extLst>
              <a:ext uri="{FF2B5EF4-FFF2-40B4-BE49-F238E27FC236}">
                <a16:creationId xmlns:a16="http://schemas.microsoft.com/office/drawing/2014/main" id="{98D0C474-3A5C-27F4-7B92-B9840F56D9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8109" y="2278302"/>
            <a:ext cx="926984" cy="891252"/>
          </a:xfrm>
          <a:prstGeom prst="rect">
            <a:avLst/>
          </a:prstGeom>
        </p:spPr>
      </p:pic>
      <p:sp>
        <p:nvSpPr>
          <p:cNvPr id="6" name="pole tekstowe 5">
            <a:extLst>
              <a:ext uri="{FF2B5EF4-FFF2-40B4-BE49-F238E27FC236}">
                <a16:creationId xmlns:a16="http://schemas.microsoft.com/office/drawing/2014/main" id="{03D01DFC-7966-3BEC-85D2-FF4D4465132B}"/>
              </a:ext>
            </a:extLst>
          </p:cNvPr>
          <p:cNvSpPr txBox="1"/>
          <p:nvPr/>
        </p:nvSpPr>
        <p:spPr>
          <a:xfrm>
            <a:off x="9576413" y="2339610"/>
            <a:ext cx="2010584"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1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Sponsoroi uusia ALH:ia ja kasvata </a:t>
            </a:r>
            <a:r>
              <a:rPr lang="fi-FI" sz="1100" dirty="0">
                <a:solidFill>
                  <a:srgbClr val="6B737B"/>
                </a:solidFill>
                <a:latin typeface="GT Walsheim Pro" panose="00000500000000000000" pitchFamily="2" charset="-18"/>
                <a:ea typeface="+mn-ea"/>
                <a:cs typeface="+mn-cs"/>
              </a:rPr>
              <a:t>asiakasmyyntiä</a:t>
            </a:r>
            <a:r>
              <a:rPr kumimoji="0" lang="fi-FI" sz="1100" b="0" i="0" u="none" cap="none" normalizeH="0" baseline="0" noProof="0" dirty="0">
                <a:ln>
                  <a:noFill/>
                </a:ln>
                <a:solidFill>
                  <a:srgbClr val="6B737B"/>
                </a:solidFill>
                <a:effectLst/>
                <a:uLnTx/>
                <a:uFillTx/>
                <a:latin typeface="GT Walsheim Pro" panose="00000500000000000000" pitchFamily="2" charset="-18"/>
                <a:ea typeface="+mn-ea"/>
                <a:cs typeface="+mn-cs"/>
              </a:rPr>
              <a:t> </a:t>
            </a:r>
            <a:r>
              <a:rPr kumimoji="0" lang="fi-FI" sz="11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Enemmän ansaittua PA:a = enemmän ansaittua rahaa</a:t>
            </a:r>
            <a:r>
              <a:rPr kumimoji="0" lang="fi-FI" sz="1100" i="0" u="none" cap="none" normalizeH="0" baseline="0" noProof="0" dirty="0">
                <a:ln>
                  <a:noFill/>
                </a:ln>
                <a:solidFill>
                  <a:srgbClr val="6B737B"/>
                </a:solidFill>
                <a:effectLst/>
                <a:uLnTx/>
                <a:uFillTx/>
                <a:latin typeface="GT Walsheim Pro" panose="00000500000000000000" pitchFamily="2" charset="-18"/>
                <a:ea typeface="+mn-ea"/>
                <a:cs typeface="+mn-cs"/>
              </a:rPr>
              <a:t>!</a:t>
            </a:r>
          </a:p>
        </p:txBody>
      </p:sp>
      <p:sp>
        <p:nvSpPr>
          <p:cNvPr id="7" name="pole tekstowe 6">
            <a:extLst>
              <a:ext uri="{FF2B5EF4-FFF2-40B4-BE49-F238E27FC236}">
                <a16:creationId xmlns:a16="http://schemas.microsoft.com/office/drawing/2014/main" id="{AAB065F9-0379-4583-5187-8C322DA0136D}"/>
              </a:ext>
            </a:extLst>
          </p:cNvPr>
          <p:cNvSpPr txBox="1"/>
          <p:nvPr/>
        </p:nvSpPr>
        <p:spPr>
          <a:xfrm>
            <a:off x="5700859" y="2424248"/>
            <a:ext cx="196486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1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Hyödynnä </a:t>
            </a:r>
            <a:r>
              <a:rPr kumimoji="0" lang="fi-FI" sz="11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toistuvat tilaukset ja Lahjoja kasvua varten ‑kupongit</a:t>
            </a:r>
            <a:r>
              <a:rPr kumimoji="0" lang="fi-FI" sz="1100" i="0" u="none" strike="noStrike" cap="none" normalizeH="0" baseline="0" noProof="0" dirty="0">
                <a:ln>
                  <a:noFill/>
                </a:ln>
                <a:solidFill>
                  <a:srgbClr val="6B737B"/>
                </a:solidFill>
                <a:effectLst/>
                <a:uLnTx/>
                <a:uFillTx/>
                <a:latin typeface="GT Walsheim Pro" panose="00000500000000000000" pitchFamily="2" charset="-18"/>
                <a:ea typeface="+mn-ea"/>
                <a:cs typeface="+mn-cs"/>
              </a:rPr>
              <a:t>.</a:t>
            </a:r>
          </a:p>
        </p:txBody>
      </p:sp>
      <p:sp>
        <p:nvSpPr>
          <p:cNvPr id="8" name="pole tekstowe 7">
            <a:extLst>
              <a:ext uri="{FF2B5EF4-FFF2-40B4-BE49-F238E27FC236}">
                <a16:creationId xmlns:a16="http://schemas.microsoft.com/office/drawing/2014/main" id="{449EC55C-31B3-7BE7-7C55-DEA1CA991462}"/>
              </a:ext>
            </a:extLst>
          </p:cNvPr>
          <p:cNvSpPr txBox="1"/>
          <p:nvPr/>
        </p:nvSpPr>
        <p:spPr>
          <a:xfrm>
            <a:off x="1717147" y="2424248"/>
            <a:ext cx="195499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fi-FI" sz="1100" b="0" i="0" u="none" strike="noStrike" cap="none" normalizeH="0" baseline="0" noProof="0" dirty="0">
                <a:ln>
                  <a:noFill/>
                </a:ln>
                <a:solidFill>
                  <a:srgbClr val="6B737B"/>
                </a:solidFill>
                <a:effectLst/>
                <a:uLnTx/>
                <a:uFillTx/>
                <a:latin typeface="GT Walsheim Pro" panose="00000500000000000000" pitchFamily="2" charset="-18"/>
                <a:ea typeface="+mn-ea"/>
                <a:cs typeface="+mn-cs"/>
              </a:rPr>
              <a:t>Käytä hyväksesi Amwayn </a:t>
            </a:r>
            <a:r>
              <a:rPr kumimoji="0" lang="fi-FI" sz="1100" b="1" i="0" u="none" strike="noStrike" cap="none" normalizeH="0" baseline="0" noProof="0" dirty="0">
                <a:ln>
                  <a:noFill/>
                </a:ln>
                <a:solidFill>
                  <a:srgbClr val="6B737B"/>
                </a:solidFill>
                <a:effectLst/>
                <a:uLnTx/>
                <a:uFillTx/>
                <a:latin typeface="GT Walsheim Pro Bold" panose="00000800000000000000" pitchFamily="50" charset="0"/>
                <a:ea typeface="+mn-ea"/>
                <a:cs typeface="+mn-cs"/>
              </a:rPr>
              <a:t>uudet tuotelanseeraukset ja erikoistarjoukset</a:t>
            </a:r>
            <a:r>
              <a:rPr kumimoji="0" lang="fi-FI" sz="1100" i="0" u="none" strike="noStrike" cap="none" normalizeH="0" baseline="0" noProof="0" dirty="0">
                <a:ln>
                  <a:noFill/>
                </a:ln>
                <a:solidFill>
                  <a:srgbClr val="6B737B"/>
                </a:solidFill>
                <a:effectLst/>
                <a:uLnTx/>
                <a:uFillTx/>
                <a:latin typeface="GT Walsheim Pro" panose="00000500000000000000" pitchFamily="2" charset="-18"/>
                <a:ea typeface="+mn-ea"/>
                <a:cs typeface="+mn-cs"/>
              </a:rPr>
              <a:t>.</a:t>
            </a:r>
          </a:p>
        </p:txBody>
      </p:sp>
      <p:pic>
        <p:nvPicPr>
          <p:cNvPr id="9" name="Obraz 8" descr="Obraz zawierający Czcionka, Grafika, logo, biały&#10;&#10;Opis wygenerowany automatycznie">
            <a:extLst>
              <a:ext uri="{FF2B5EF4-FFF2-40B4-BE49-F238E27FC236}">
                <a16:creationId xmlns:a16="http://schemas.microsoft.com/office/drawing/2014/main" id="{8F77F963-D673-5634-B900-339C857FD4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4" name="pole tekstowe 3">
            <a:extLst>
              <a:ext uri="{FF2B5EF4-FFF2-40B4-BE49-F238E27FC236}">
                <a16:creationId xmlns:a16="http://schemas.microsoft.com/office/drawing/2014/main" id="{2338E578-CD8F-0DC0-0F38-0AE7265494FB}"/>
              </a:ext>
            </a:extLst>
          </p:cNvPr>
          <p:cNvSpPr txBox="1"/>
          <p:nvPr/>
        </p:nvSpPr>
        <p:spPr>
          <a:xfrm>
            <a:off x="538529" y="547300"/>
            <a:ext cx="9174814"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cap="none" normalizeH="0" baseline="0" dirty="0">
                <a:ln>
                  <a:noFill/>
                </a:ln>
                <a:solidFill>
                  <a:srgbClr val="4A8FB2"/>
                </a:solidFill>
                <a:effectLst/>
                <a:uLnTx/>
                <a:uFillTx/>
                <a:latin typeface="GT Walsheim Pro Bold" panose="00000800000000000000" pitchFamily="50" charset="0"/>
                <a:ea typeface="+mn-ea"/>
                <a:cs typeface="+mn-cs"/>
              </a:rPr>
              <a:t>Olemme aina valmiina tarjoamaan TUKEA matkasi aikana!</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solidFill>
                  <a:srgbClr val="6FB2CE"/>
                </a:solidFill>
                <a:latin typeface="GT Walsheim Pro" panose="00000500000000000000" pitchFamily="2" charset="-18"/>
              </a:rPr>
              <a:t>Näin voit nopeuttaa edistymistä kohti tavoitteitasi </a:t>
            </a:r>
            <a:r>
              <a:rPr lang="fi-FI" b="1" dirty="0">
                <a:solidFill>
                  <a:srgbClr val="6FB2CE"/>
                </a:solidFill>
                <a:latin typeface="GT Walsheim Pro Bold" panose="00000800000000000000" pitchFamily="50" charset="0"/>
              </a:rPr>
              <a:t>5.–12. kuukauden</a:t>
            </a:r>
            <a:r>
              <a:rPr lang="fi-FI" dirty="0">
                <a:solidFill>
                  <a:srgbClr val="6FB2CE"/>
                </a:solidFill>
                <a:latin typeface="GT Walsheim Pro" panose="00000500000000000000" pitchFamily="2" charset="-18"/>
              </a:rPr>
              <a:t> aikana rekisteröitymisen jälkeen:</a:t>
            </a:r>
          </a:p>
        </p:txBody>
      </p:sp>
      <p:pic>
        <p:nvPicPr>
          <p:cNvPr id="2" name="Obraz 1" descr="Obraz zawierający Grafika, Czcionka, tekst, logo&#10;&#10;Opis wygenerowany automatycznie">
            <a:extLst>
              <a:ext uri="{FF2B5EF4-FFF2-40B4-BE49-F238E27FC236}">
                <a16:creationId xmlns:a16="http://schemas.microsoft.com/office/drawing/2014/main" id="{5B43906B-DB0C-FFD0-BE7F-241AF8076896}"/>
              </a:ext>
            </a:extLst>
          </p:cNvPr>
          <p:cNvPicPr>
            <a:picLocks noChangeAspect="1"/>
          </p:cNvPicPr>
          <p:nvPr/>
        </p:nvPicPr>
        <p:blipFill rotWithShape="1">
          <a:blip r:embed="rId8">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173155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otyw pakietu Office">
  <a:themeElements>
    <a:clrScheme name="Pakiet 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mway_GGC_2019_PPT_Template_v10" id="{B50DF4BD-80BB-2C4F-ABEE-95B0D1EB2546}" vid="{39D614A3-B9D8-0B4A-A0C3-AFB87D2B465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d77aa00-8d54-4d4f-8c06-42b63479c1f9">
      <Terms xmlns="http://schemas.microsoft.com/office/infopath/2007/PartnerControls"/>
    </lcf76f155ced4ddcb4097134ff3c332f>
    <TaxCatchAll xmlns="76117b73-b6be-466a-9e71-d95d30472883" xsi:nil="true"/>
    <SharedWithUsers xmlns="76117b73-b6be-466a-9e71-d95d30472883">
      <UserInfo>
        <DisplayName>Maria Garcia Alfonso</DisplayName>
        <AccountId>59</AccountId>
        <AccountType/>
      </UserInfo>
      <UserInfo>
        <DisplayName>Katarzyna Kociolek</DisplayName>
        <AccountId>60</AccountId>
        <AccountType/>
      </UserInfo>
      <UserInfo>
        <DisplayName>Ahmed Shehata</DisplayName>
        <AccountId>16</AccountId>
        <AccountType/>
      </UserInfo>
      <UserInfo>
        <DisplayName>Victoria Gorczyca</DisplayName>
        <AccountId>13</AccountId>
        <AccountType/>
      </UserInfo>
      <UserInfo>
        <DisplayName>Federica Caraci</DisplayName>
        <AccountId>9</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74C72B920CDB4FA79D5C088CB8F7A9" ma:contentTypeVersion="14" ma:contentTypeDescription="Create a new document." ma:contentTypeScope="" ma:versionID="4e9bdc75f9759249dc38ba279e813702">
  <xsd:schema xmlns:xsd="http://www.w3.org/2001/XMLSchema" xmlns:xs="http://www.w3.org/2001/XMLSchema" xmlns:p="http://schemas.microsoft.com/office/2006/metadata/properties" xmlns:ns2="8d77aa00-8d54-4d4f-8c06-42b63479c1f9" xmlns:ns3="76117b73-b6be-466a-9e71-d95d30472883" targetNamespace="http://schemas.microsoft.com/office/2006/metadata/properties" ma:root="true" ma:fieldsID="6276bd9f3d68e00bb5345f79aaf479c0" ns2:_="" ns3:_="">
    <xsd:import namespace="8d77aa00-8d54-4d4f-8c06-42b63479c1f9"/>
    <xsd:import namespace="76117b73-b6be-466a-9e71-d95d3047288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7aa00-8d54-4d4f-8c06-42b63479c1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9ae801a-9127-4cf1-9f7d-b7d71eaf826f"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6117b73-b6be-466a-9e71-d95d304728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d1e92801-6a7b-4298-96ca-31d80b87e748}" ma:internalName="TaxCatchAll" ma:showField="CatchAllData" ma:web="76117b73-b6be-466a-9e71-d95d304728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0C0C2F-9A4B-4E87-A73C-058F9B997A0B}">
  <ds:schemaRefs>
    <ds:schemaRef ds:uri="http://schemas.microsoft.com/office/2006/metadata/properties"/>
    <ds:schemaRef ds:uri="http://purl.org/dc/elements/1.1/"/>
    <ds:schemaRef ds:uri="8d77aa00-8d54-4d4f-8c06-42b63479c1f9"/>
    <ds:schemaRef ds:uri="http://schemas.openxmlformats.org/package/2006/metadata/core-properties"/>
    <ds:schemaRef ds:uri="http://purl.org/dc/terms/"/>
    <ds:schemaRef ds:uri="76117b73-b6be-466a-9e71-d95d30472883"/>
    <ds:schemaRef ds:uri="http://schemas.microsoft.com/office/infopath/2007/PartnerControl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23B21DFD-18F5-45BA-A551-C2FF901E9D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7aa00-8d54-4d4f-8c06-42b63479c1f9"/>
    <ds:schemaRef ds:uri="76117b73-b6be-466a-9e71-d95d304728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D9AA7B8-8CC8-476A-9855-CBCD0E3BA1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500</TotalTime>
  <Words>2061</Words>
  <Application>Microsoft Office PowerPoint</Application>
  <PresentationFormat>Widescreen</PresentationFormat>
  <Paragraphs>350</Paragraphs>
  <Slides>22</Slides>
  <Notes>22</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22</vt:i4>
      </vt:variant>
    </vt:vector>
  </HeadingPairs>
  <TitlesOfParts>
    <vt:vector size="37" baseType="lpstr">
      <vt:lpstr>Adobe Clean DC</vt:lpstr>
      <vt:lpstr>Arial</vt:lpstr>
      <vt:lpstr>Arial-BoldMT</vt:lpstr>
      <vt:lpstr>Calibri</vt:lpstr>
      <vt:lpstr>Calibri Light</vt:lpstr>
      <vt:lpstr>Franklin Gothic Book</vt:lpstr>
      <vt:lpstr>GT Walsheim Pro</vt:lpstr>
      <vt:lpstr>GT Walsheim Pro Bold</vt:lpstr>
      <vt:lpstr>ITC Franklin Gothic Std Bk Cd</vt:lpstr>
      <vt:lpstr>Poppins</vt:lpstr>
      <vt:lpstr>Poppins SemiBold</vt:lpstr>
      <vt:lpstr>Motyw pakietu Office</vt:lpstr>
      <vt:lpstr>1_Motyw pakietu Office</vt:lpstr>
      <vt:lpstr>4_Custom Design</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Shehata</dc:creator>
  <cp:lastModifiedBy>Federica Caraci</cp:lastModifiedBy>
  <cp:revision>38</cp:revision>
  <dcterms:created xsi:type="dcterms:W3CDTF">2023-09-26T06:34:14Z</dcterms:created>
  <dcterms:modified xsi:type="dcterms:W3CDTF">2024-05-23T11:47:04Z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0x010100E674C72B920CDB4FA79D5C088CB8F7A9</vt:lpwstr>
  </property>
  <property fmtid="{D5CDD505-2E9C-101B-9397-08002B2CF9AE}" pid="3" name="MediaServiceImageTags">
    <vt:lpwstr/>
  </property>
</Properties>
</file>